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Montserrat Light" panose="00000400000000000000" pitchFamily="2" charset="0"/>
      <p:regular r:id="rId16"/>
    </p:embeddedFont>
    <p:embeddedFont>
      <p:font typeface="Poppins" panose="00000500000000000000" pitchFamily="2" charset="0"/>
      <p:regular r:id="rId17"/>
      <p:bold r:id="rId18"/>
    </p:embeddedFont>
    <p:embeddedFont>
      <p:font typeface="Poppins Bold" panose="00000800000000000000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CAB1"/>
    <a:srgbClr val="071C4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A7D5B8-A53C-4DBC-88CB-4412ABAE3E47}" v="636" dt="2024-06-28T11:04:34.8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37" autoAdjust="0"/>
    <p:restoredTop sz="94622" autoAdjust="0"/>
  </p:normalViewPr>
  <p:slideViewPr>
    <p:cSldViewPr>
      <p:cViewPr varScale="1">
        <p:scale>
          <a:sx n="69" d="100"/>
          <a:sy n="69" d="100"/>
        </p:scale>
        <p:origin x="75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B9E3A2-5380-4758-B0A5-7B702DDE42B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6B7FDE-571F-41DA-92DA-5D799C5AE633}" type="pres">
      <dgm:prSet presAssocID="{F8B9E3A2-5380-4758-B0A5-7B702DDE42B5}" presName="linearFlow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7873607B-ACCA-4779-9237-9B6095B130BF}" type="presOf" srcId="{F8B9E3A2-5380-4758-B0A5-7B702DDE42B5}" destId="{326B7FDE-571F-41DA-92DA-5D799C5AE633}" srcOrd="0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6C7E1E-D0E4-47BC-805F-76786D0F3126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2285F5F-C646-4C36-8372-76570541CFA7}">
      <dgm:prSet phldrT="[Text]" custT="1"/>
      <dgm:spPr>
        <a:solidFill>
          <a:srgbClr val="071C42"/>
        </a:solidFill>
      </dgm:spPr>
      <dgm:t>
        <a:bodyPr/>
        <a:lstStyle/>
        <a:p>
          <a:pPr algn="ctr"/>
          <a:r>
            <a:rPr lang="en-US" sz="2000" dirty="0">
              <a:latin typeface="Poppins" panose="00000500000000000000" pitchFamily="2" charset="0"/>
              <a:cs typeface="Poppins" panose="00000500000000000000" pitchFamily="2" charset="0"/>
            </a:rPr>
            <a:t>Main </a:t>
          </a:r>
          <a:r>
            <a:rPr lang="en-US" sz="2400" dirty="0">
              <a:latin typeface="Poppins" panose="00000500000000000000" pitchFamily="2" charset="0"/>
              <a:cs typeface="Poppins" panose="00000500000000000000" pitchFamily="2" charset="0"/>
            </a:rPr>
            <a:t>Menu</a:t>
          </a:r>
          <a:endParaRPr lang="en-US" sz="20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373F585D-C696-4383-85BF-219DD70B3E53}" type="sibTrans" cxnId="{B2842200-377E-42FE-9BE4-452D384343CE}">
      <dgm:prSet/>
      <dgm:spPr/>
      <dgm:t>
        <a:bodyPr/>
        <a:lstStyle/>
        <a:p>
          <a:endParaRPr lang="en-US"/>
        </a:p>
      </dgm:t>
    </dgm:pt>
    <dgm:pt modelId="{5C9B8309-A8DD-4E6A-9792-E59B4DD315E5}" type="parTrans" cxnId="{B2842200-377E-42FE-9BE4-452D384343CE}">
      <dgm:prSet/>
      <dgm:spPr/>
      <dgm:t>
        <a:bodyPr/>
        <a:lstStyle/>
        <a:p>
          <a:endParaRPr lang="en-US"/>
        </a:p>
      </dgm:t>
    </dgm:pt>
    <dgm:pt modelId="{C1649525-28F0-4D74-9CF1-E993AA805227}">
      <dgm:prSet phldrT="[Text]" custT="1"/>
      <dgm:spPr>
        <a:solidFill>
          <a:srgbClr val="3DCAB1"/>
        </a:solidFill>
        <a:ln>
          <a:solidFill>
            <a:srgbClr val="071C42"/>
          </a:solidFill>
        </a:ln>
      </dgm:spPr>
      <dgm:t>
        <a:bodyPr/>
        <a:lstStyle/>
        <a:p>
          <a:r>
            <a:rPr lang="en-US" sz="2000" dirty="0">
              <a:latin typeface="Poppins" panose="00000500000000000000" pitchFamily="2" charset="0"/>
              <a:cs typeface="Poppins" panose="00000500000000000000" pitchFamily="2" charset="0"/>
            </a:rPr>
            <a:t>Sign-up</a:t>
          </a:r>
        </a:p>
      </dgm:t>
    </dgm:pt>
    <dgm:pt modelId="{BE98E176-55ED-4B10-AC8E-A684FAF82918}" type="sibTrans" cxnId="{40C2FC0C-7728-4B57-82E5-9F8D9AE83664}">
      <dgm:prSet/>
      <dgm:spPr/>
      <dgm:t>
        <a:bodyPr/>
        <a:lstStyle/>
        <a:p>
          <a:endParaRPr lang="en-US"/>
        </a:p>
      </dgm:t>
    </dgm:pt>
    <dgm:pt modelId="{4B09FAA4-386D-4325-BB56-AA66FD0BE7D0}" type="parTrans" cxnId="{40C2FC0C-7728-4B57-82E5-9F8D9AE83664}">
      <dgm:prSet/>
      <dgm:spPr/>
      <dgm:t>
        <a:bodyPr/>
        <a:lstStyle/>
        <a:p>
          <a:endParaRPr lang="en-US"/>
        </a:p>
      </dgm:t>
    </dgm:pt>
    <dgm:pt modelId="{712F132C-CA77-4DF0-A2FD-E9D242B4E526}">
      <dgm:prSet phldrT="[Text]" custT="1"/>
      <dgm:spPr>
        <a:solidFill>
          <a:srgbClr val="071C42"/>
        </a:solidFill>
      </dgm:spPr>
      <dgm:t>
        <a:bodyPr/>
        <a:lstStyle/>
        <a:p>
          <a:pPr algn="ctr"/>
          <a:r>
            <a:rPr lang="en-US" sz="2400" dirty="0">
              <a:latin typeface="Poppins" panose="00000500000000000000" pitchFamily="2" charset="0"/>
              <a:cs typeface="Poppins" panose="00000500000000000000" pitchFamily="2" charset="0"/>
            </a:rPr>
            <a:t>Sign-up</a:t>
          </a:r>
        </a:p>
      </dgm:t>
    </dgm:pt>
    <dgm:pt modelId="{AFED4876-C204-4E29-98FA-74CB90281E53}" type="sibTrans" cxnId="{96E75D30-1C9B-440D-9E8D-0FD5F2A4429E}">
      <dgm:prSet/>
      <dgm:spPr/>
      <dgm:t>
        <a:bodyPr/>
        <a:lstStyle/>
        <a:p>
          <a:endParaRPr lang="en-US"/>
        </a:p>
      </dgm:t>
    </dgm:pt>
    <dgm:pt modelId="{9230A102-77E9-4A37-AA54-810D53652629}" type="parTrans" cxnId="{96E75D30-1C9B-440D-9E8D-0FD5F2A4429E}">
      <dgm:prSet/>
      <dgm:spPr/>
      <dgm:t>
        <a:bodyPr/>
        <a:lstStyle/>
        <a:p>
          <a:endParaRPr lang="en-US"/>
        </a:p>
      </dgm:t>
    </dgm:pt>
    <dgm:pt modelId="{D69E8AAA-6F30-4CC7-8B70-DF02BDBB537D}">
      <dgm:prSet phldrT="[Text]" custT="1"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/>
        <a:lstStyle/>
        <a:p>
          <a:r>
            <a:rPr lang="en-US" sz="1800" dirty="0">
              <a:latin typeface="Poppins" panose="00000500000000000000" pitchFamily="2" charset="0"/>
              <a:cs typeface="Poppins" panose="00000500000000000000" pitchFamily="2" charset="0"/>
            </a:rPr>
            <a:t>User provides details</a:t>
          </a:r>
        </a:p>
      </dgm:t>
    </dgm:pt>
    <dgm:pt modelId="{5ADD2E89-2002-40A5-97AA-897547213B23}" type="sibTrans" cxnId="{91FCEBDF-A146-436B-8B69-85590E7C812A}">
      <dgm:prSet/>
      <dgm:spPr/>
      <dgm:t>
        <a:bodyPr/>
        <a:lstStyle/>
        <a:p>
          <a:endParaRPr lang="en-US"/>
        </a:p>
      </dgm:t>
    </dgm:pt>
    <dgm:pt modelId="{3153FD4B-442C-48E2-8B47-35D0D2E799E1}" type="parTrans" cxnId="{91FCEBDF-A146-436B-8B69-85590E7C812A}">
      <dgm:prSet/>
      <dgm:spPr/>
      <dgm:t>
        <a:bodyPr/>
        <a:lstStyle/>
        <a:p>
          <a:endParaRPr lang="en-US"/>
        </a:p>
      </dgm:t>
    </dgm:pt>
    <dgm:pt modelId="{399B0E23-C98E-49EA-AF6E-CF3804C799FE}">
      <dgm:prSet custT="1"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/>
        <a:lstStyle/>
        <a:p>
          <a:r>
            <a:rPr lang="en-US" sz="1800" dirty="0">
              <a:latin typeface="Poppins" panose="00000500000000000000" pitchFamily="2" charset="0"/>
              <a:cs typeface="Poppins" panose="00000500000000000000" pitchFamily="2" charset="0"/>
            </a:rPr>
            <a:t>Details are validated</a:t>
          </a:r>
        </a:p>
      </dgm:t>
    </dgm:pt>
    <dgm:pt modelId="{60A0208A-3161-460E-815F-C6D29937864F}" type="sibTrans" cxnId="{919DAFBD-F9E5-48C4-B083-7A165A91D32E}">
      <dgm:prSet/>
      <dgm:spPr/>
      <dgm:t>
        <a:bodyPr/>
        <a:lstStyle/>
        <a:p>
          <a:endParaRPr lang="en-US"/>
        </a:p>
      </dgm:t>
    </dgm:pt>
    <dgm:pt modelId="{6503606E-3D46-4ECA-AD3B-73A83279246A}" type="parTrans" cxnId="{919DAFBD-F9E5-48C4-B083-7A165A91D32E}">
      <dgm:prSet/>
      <dgm:spPr/>
      <dgm:t>
        <a:bodyPr/>
        <a:lstStyle/>
        <a:p>
          <a:endParaRPr lang="en-US"/>
        </a:p>
      </dgm:t>
    </dgm:pt>
    <dgm:pt modelId="{83E5F872-C6CD-40EB-841F-E71F5D5EC685}">
      <dgm:prSet custT="1"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/>
        <a:lstStyle/>
        <a:p>
          <a:r>
            <a:rPr lang="en-US" sz="1800" dirty="0">
              <a:latin typeface="Poppins" panose="00000500000000000000" pitchFamily="2" charset="0"/>
              <a:cs typeface="Poppins" panose="00000500000000000000" pitchFamily="2" charset="0"/>
            </a:rPr>
            <a:t>Checks if user already exists</a:t>
          </a:r>
        </a:p>
      </dgm:t>
    </dgm:pt>
    <dgm:pt modelId="{0AE957B7-86F2-40EB-84AD-4125CB420E34}" type="sibTrans" cxnId="{2488EE96-567F-4636-B16C-89ABD1CB4D7A}">
      <dgm:prSet/>
      <dgm:spPr/>
      <dgm:t>
        <a:bodyPr/>
        <a:lstStyle/>
        <a:p>
          <a:endParaRPr lang="en-US"/>
        </a:p>
      </dgm:t>
    </dgm:pt>
    <dgm:pt modelId="{6F9039A0-13B0-4FB0-83EC-5590A59E9E1C}" type="parTrans" cxnId="{2488EE96-567F-4636-B16C-89ABD1CB4D7A}">
      <dgm:prSet/>
      <dgm:spPr/>
      <dgm:t>
        <a:bodyPr/>
        <a:lstStyle/>
        <a:p>
          <a:endParaRPr lang="en-US"/>
        </a:p>
      </dgm:t>
    </dgm:pt>
    <dgm:pt modelId="{D20A2C93-9205-4741-BC00-E63A18570B24}">
      <dgm:prSet custT="1"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/>
        <a:lstStyle/>
        <a:p>
          <a:endParaRPr lang="en-US" sz="18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F1DEF686-3155-40AE-A9C5-4418556AECC3}" type="sibTrans" cxnId="{8234EFA1-0F49-4473-98F3-B077A9A75ADA}">
      <dgm:prSet/>
      <dgm:spPr/>
      <dgm:t>
        <a:bodyPr/>
        <a:lstStyle/>
        <a:p>
          <a:endParaRPr lang="en-US"/>
        </a:p>
      </dgm:t>
    </dgm:pt>
    <dgm:pt modelId="{BA4D20CC-77DB-4DEF-B849-65C66D1838DC}" type="parTrans" cxnId="{8234EFA1-0F49-4473-98F3-B077A9A75ADA}">
      <dgm:prSet/>
      <dgm:spPr/>
      <dgm:t>
        <a:bodyPr/>
        <a:lstStyle/>
        <a:p>
          <a:endParaRPr lang="en-US"/>
        </a:p>
      </dgm:t>
    </dgm:pt>
    <dgm:pt modelId="{7F8E7B54-5571-4F81-A4D2-811E08ED5BA5}">
      <dgm:prSet phldrT="[Text]"/>
      <dgm:spPr>
        <a:solidFill>
          <a:srgbClr val="071C42"/>
        </a:solidFill>
      </dgm:spPr>
      <dgm:t>
        <a:bodyPr/>
        <a:lstStyle/>
        <a:p>
          <a:pPr algn="ctr"/>
          <a:r>
            <a:rPr lang="en-US" dirty="0">
              <a:latin typeface="Poppins" panose="00000500000000000000" pitchFamily="2" charset="0"/>
              <a:cs typeface="Poppins" panose="00000500000000000000" pitchFamily="2" charset="0"/>
            </a:rPr>
            <a:t>Login</a:t>
          </a:r>
        </a:p>
      </dgm:t>
    </dgm:pt>
    <dgm:pt modelId="{DA0BCFA0-FAFE-4DE5-A7F2-ECB15C34DD0E}" type="sibTrans" cxnId="{042BC63E-B849-43BD-A5A9-70AE2E510513}">
      <dgm:prSet/>
      <dgm:spPr/>
      <dgm:t>
        <a:bodyPr/>
        <a:lstStyle/>
        <a:p>
          <a:endParaRPr lang="en-US"/>
        </a:p>
      </dgm:t>
    </dgm:pt>
    <dgm:pt modelId="{347C0B8C-7183-44D6-95D6-022E1971A347}" type="parTrans" cxnId="{042BC63E-B849-43BD-A5A9-70AE2E510513}">
      <dgm:prSet/>
      <dgm:spPr/>
      <dgm:t>
        <a:bodyPr/>
        <a:lstStyle/>
        <a:p>
          <a:endParaRPr lang="en-US"/>
        </a:p>
      </dgm:t>
    </dgm:pt>
    <dgm:pt modelId="{1F9F5E02-E3CD-4AD2-A857-F9C1D22CA349}">
      <dgm:prSet phldrT="[Text]" custT="1"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/>
        <a:lstStyle/>
        <a:p>
          <a:r>
            <a:rPr lang="en-US" sz="1800" dirty="0">
              <a:latin typeface="Poppins" panose="00000500000000000000" pitchFamily="2" charset="0"/>
              <a:cs typeface="Poppins" panose="00000500000000000000" pitchFamily="2" charset="0"/>
            </a:rPr>
            <a:t>User provides email and password</a:t>
          </a:r>
        </a:p>
      </dgm:t>
    </dgm:pt>
    <dgm:pt modelId="{96E6FC24-C8E4-4E79-BA1E-BCC35DE679D3}" type="sibTrans" cxnId="{C1F596ED-6AB3-44A0-9DB4-D7219239B90F}">
      <dgm:prSet/>
      <dgm:spPr/>
      <dgm:t>
        <a:bodyPr/>
        <a:lstStyle/>
        <a:p>
          <a:endParaRPr lang="en-US"/>
        </a:p>
      </dgm:t>
    </dgm:pt>
    <dgm:pt modelId="{078DB099-7478-4AAE-948C-451258424F98}" type="parTrans" cxnId="{C1F596ED-6AB3-44A0-9DB4-D7219239B90F}">
      <dgm:prSet/>
      <dgm:spPr/>
      <dgm:t>
        <a:bodyPr/>
        <a:lstStyle/>
        <a:p>
          <a:endParaRPr lang="en-US"/>
        </a:p>
      </dgm:t>
    </dgm:pt>
    <dgm:pt modelId="{6407727A-6F69-4843-A50F-CC0ADB3FEFCD}">
      <dgm:prSet custT="1"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/>
        <a:lstStyle/>
        <a:p>
          <a:r>
            <a:rPr lang="en-US" sz="1800" dirty="0">
              <a:latin typeface="Poppins" panose="00000500000000000000" pitchFamily="2" charset="0"/>
              <a:cs typeface="Poppins" panose="00000500000000000000" pitchFamily="2" charset="0"/>
            </a:rPr>
            <a:t>Validates credentials</a:t>
          </a:r>
        </a:p>
      </dgm:t>
    </dgm:pt>
    <dgm:pt modelId="{5FB3360C-BDC8-472B-B63E-FAF426E12698}" type="sibTrans" cxnId="{26D504C5-221B-4FDD-9851-F39B421B2C79}">
      <dgm:prSet/>
      <dgm:spPr/>
      <dgm:t>
        <a:bodyPr/>
        <a:lstStyle/>
        <a:p>
          <a:endParaRPr lang="en-US"/>
        </a:p>
      </dgm:t>
    </dgm:pt>
    <dgm:pt modelId="{314AB5AC-971A-4635-A494-476A0B48E464}" type="parTrans" cxnId="{26D504C5-221B-4FDD-9851-F39B421B2C79}">
      <dgm:prSet/>
      <dgm:spPr/>
      <dgm:t>
        <a:bodyPr/>
        <a:lstStyle/>
        <a:p>
          <a:endParaRPr lang="en-US"/>
        </a:p>
      </dgm:t>
    </dgm:pt>
    <dgm:pt modelId="{25DF06B3-5E9A-4C2F-8076-3F439663F43C}">
      <dgm:prSet custT="1"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/>
        <a:lstStyle/>
        <a:p>
          <a:r>
            <a:rPr lang="en-US" sz="1800" dirty="0">
              <a:latin typeface="Poppins" panose="00000500000000000000" pitchFamily="2" charset="0"/>
              <a:cs typeface="Poppins" panose="00000500000000000000" pitchFamily="2" charset="0"/>
            </a:rPr>
            <a:t>Options for searching hotels or food</a:t>
          </a:r>
        </a:p>
      </dgm:t>
    </dgm:pt>
    <dgm:pt modelId="{D9B85955-F6D5-48C4-9CF9-371D6EA29B0A}" type="sibTrans" cxnId="{858C7365-3367-477C-924A-8ABAC3383DB8}">
      <dgm:prSet/>
      <dgm:spPr/>
      <dgm:t>
        <a:bodyPr/>
        <a:lstStyle/>
        <a:p>
          <a:endParaRPr lang="en-US"/>
        </a:p>
      </dgm:t>
    </dgm:pt>
    <dgm:pt modelId="{13E9159F-4F88-4F73-A149-950F51A317E5}" type="parTrans" cxnId="{858C7365-3367-477C-924A-8ABAC3383DB8}">
      <dgm:prSet/>
      <dgm:spPr/>
      <dgm:t>
        <a:bodyPr/>
        <a:lstStyle/>
        <a:p>
          <a:endParaRPr lang="en-US"/>
        </a:p>
      </dgm:t>
    </dgm:pt>
    <dgm:pt modelId="{F224B7FA-6DFE-44A1-B883-1040C4D3CF6A}">
      <dgm:prSet custT="1"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/>
        <a:lstStyle/>
        <a:p>
          <a:endParaRPr lang="en-US" sz="18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9F5748E1-9A26-49FD-998D-0E235A7B4DCE}" type="sibTrans" cxnId="{69345F2D-BD4A-4F94-8E98-0C69F3A156F9}">
      <dgm:prSet/>
      <dgm:spPr/>
      <dgm:t>
        <a:bodyPr/>
        <a:lstStyle/>
        <a:p>
          <a:endParaRPr lang="en-US"/>
        </a:p>
      </dgm:t>
    </dgm:pt>
    <dgm:pt modelId="{F83DCF40-F30E-4682-B583-565CD27CB640}" type="parTrans" cxnId="{69345F2D-BD4A-4F94-8E98-0C69F3A156F9}">
      <dgm:prSet/>
      <dgm:spPr/>
      <dgm:t>
        <a:bodyPr/>
        <a:lstStyle/>
        <a:p>
          <a:endParaRPr lang="en-US"/>
        </a:p>
      </dgm:t>
    </dgm:pt>
    <dgm:pt modelId="{18CED48D-4601-49BD-97AA-FA74042A518F}">
      <dgm:prSet phldrT="[Text]" custT="1"/>
      <dgm:spPr>
        <a:solidFill>
          <a:srgbClr val="071C42"/>
        </a:solidFill>
      </dgm:spPr>
      <dgm:t>
        <a:bodyPr/>
        <a:lstStyle/>
        <a:p>
          <a:r>
            <a:rPr lang="en-US" sz="2000" dirty="0">
              <a:latin typeface="Poppins" panose="00000500000000000000" pitchFamily="2" charset="0"/>
              <a:cs typeface="Poppins" panose="00000500000000000000" pitchFamily="2" charset="0"/>
            </a:rPr>
            <a:t>Search &amp; Order</a:t>
          </a:r>
        </a:p>
      </dgm:t>
    </dgm:pt>
    <dgm:pt modelId="{1A70F653-6BC7-49DE-96DD-F1F794A3CFDE}" type="sibTrans" cxnId="{F8C6A807-B9B1-426D-9E06-C82F3C884C1C}">
      <dgm:prSet/>
      <dgm:spPr/>
      <dgm:t>
        <a:bodyPr/>
        <a:lstStyle/>
        <a:p>
          <a:endParaRPr lang="en-US"/>
        </a:p>
      </dgm:t>
    </dgm:pt>
    <dgm:pt modelId="{FE8AB0AE-EC1D-4CEF-90E4-EDBCBE376328}" type="parTrans" cxnId="{F8C6A807-B9B1-426D-9E06-C82F3C884C1C}">
      <dgm:prSet/>
      <dgm:spPr/>
      <dgm:t>
        <a:bodyPr/>
        <a:lstStyle/>
        <a:p>
          <a:endParaRPr lang="en-US"/>
        </a:p>
      </dgm:t>
    </dgm:pt>
    <dgm:pt modelId="{AC9EEEB7-E466-4A37-B0DF-41DC8DB64B07}">
      <dgm:prSet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 lIns="128016" tIns="128016" rIns="128016" bIns="128016"/>
        <a:lstStyle/>
        <a:p>
          <a:r>
            <a:rPr lang="en-US">
              <a:latin typeface="Poppins" panose="00000500000000000000" pitchFamily="2" charset="0"/>
              <a:cs typeface="Poppins" panose="00000500000000000000" pitchFamily="2" charset="0"/>
            </a:rPr>
            <a:t>By hotel or by food item</a:t>
          </a:r>
          <a:endParaRPr lang="en-US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072C8D39-3FAD-45A6-BAD5-6339DE7EF73D}" type="sibTrans" cxnId="{145336FC-AA86-4C2B-B136-D1A9AC528FEE}">
      <dgm:prSet/>
      <dgm:spPr/>
      <dgm:t>
        <a:bodyPr/>
        <a:lstStyle/>
        <a:p>
          <a:endParaRPr lang="en-US"/>
        </a:p>
      </dgm:t>
    </dgm:pt>
    <dgm:pt modelId="{4B4CF85C-FAF9-46AE-80FC-C39FB87468E1}" type="parTrans" cxnId="{145336FC-AA86-4C2B-B136-D1A9AC528FEE}">
      <dgm:prSet/>
      <dgm:spPr/>
      <dgm:t>
        <a:bodyPr/>
        <a:lstStyle/>
        <a:p>
          <a:endParaRPr lang="en-US"/>
        </a:p>
      </dgm:t>
    </dgm:pt>
    <dgm:pt modelId="{472C71B1-083B-4001-BEA2-D4AE7B351831}">
      <dgm:prSet phldrT="[Text]" custT="1"/>
      <dgm:spPr>
        <a:solidFill>
          <a:srgbClr val="071C42"/>
        </a:solidFill>
      </dgm:spPr>
      <dgm:t>
        <a:bodyPr/>
        <a:lstStyle/>
        <a:p>
          <a:pPr algn="ctr"/>
          <a:r>
            <a:rPr lang="en-US" sz="1600" dirty="0">
              <a:latin typeface="Poppins" panose="00000500000000000000" pitchFamily="2" charset="0"/>
              <a:cs typeface="Poppins" panose="00000500000000000000" pitchFamily="2" charset="0"/>
            </a:rPr>
            <a:t>Cart &amp; Order Confirmation</a:t>
          </a:r>
        </a:p>
      </dgm:t>
    </dgm:pt>
    <dgm:pt modelId="{17507713-CB62-418F-8434-10CE57B738DB}" type="sibTrans" cxnId="{EEAF4A86-B258-4D98-BC8F-636F3476D2EB}">
      <dgm:prSet/>
      <dgm:spPr/>
      <dgm:t>
        <a:bodyPr/>
        <a:lstStyle/>
        <a:p>
          <a:endParaRPr lang="en-US"/>
        </a:p>
      </dgm:t>
    </dgm:pt>
    <dgm:pt modelId="{BB2A3640-D784-4D57-8838-3C0882140BA4}" type="parTrans" cxnId="{EEAF4A86-B258-4D98-BC8F-636F3476D2EB}">
      <dgm:prSet/>
      <dgm:spPr/>
      <dgm:t>
        <a:bodyPr/>
        <a:lstStyle/>
        <a:p>
          <a:endParaRPr lang="en-US"/>
        </a:p>
      </dgm:t>
    </dgm:pt>
    <dgm:pt modelId="{02317453-ABF0-4709-BBEB-078B33FD8B64}">
      <dgm:prSet custT="1"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/>
        <a:lstStyle/>
        <a:p>
          <a:r>
            <a:rPr lang="en-US" sz="2000" dirty="0">
              <a:latin typeface="Poppins" panose="00000500000000000000" pitchFamily="2" charset="0"/>
              <a:cs typeface="Poppins" panose="00000500000000000000" pitchFamily="2" charset="0"/>
            </a:rPr>
            <a:t>Display total</a:t>
          </a:r>
        </a:p>
      </dgm:t>
    </dgm:pt>
    <dgm:pt modelId="{5F6E1D2D-4339-4754-AEF8-D83F8C849EB4}" type="sibTrans" cxnId="{44DFB5AE-E841-443E-AF18-EFDAABD79A3D}">
      <dgm:prSet/>
      <dgm:spPr/>
      <dgm:t>
        <a:bodyPr/>
        <a:lstStyle/>
        <a:p>
          <a:endParaRPr lang="en-US"/>
        </a:p>
      </dgm:t>
    </dgm:pt>
    <dgm:pt modelId="{06AC8AAC-FE76-498A-82EF-C9BCB5000E8C}" type="parTrans" cxnId="{44DFB5AE-E841-443E-AF18-EFDAABD79A3D}">
      <dgm:prSet/>
      <dgm:spPr/>
      <dgm:t>
        <a:bodyPr/>
        <a:lstStyle/>
        <a:p>
          <a:endParaRPr lang="en-US"/>
        </a:p>
      </dgm:t>
    </dgm:pt>
    <dgm:pt modelId="{F9E8C965-0C44-447E-90DB-C8F0428D1057}">
      <dgm:prSet custT="1"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/>
        <a:lstStyle/>
        <a:p>
          <a:r>
            <a:rPr lang="en-US" sz="2000" dirty="0">
              <a:latin typeface="Poppins" panose="00000500000000000000" pitchFamily="2" charset="0"/>
              <a:cs typeface="Poppins" panose="00000500000000000000" pitchFamily="2" charset="0"/>
            </a:rPr>
            <a:t>Confirm or cancel order</a:t>
          </a:r>
        </a:p>
      </dgm:t>
    </dgm:pt>
    <dgm:pt modelId="{DA4CBA07-0BAE-4DF5-8986-9F1A8FF2D78D}" type="sibTrans" cxnId="{830776A4-2D88-4148-BD31-62D0FCA906CB}">
      <dgm:prSet/>
      <dgm:spPr/>
      <dgm:t>
        <a:bodyPr/>
        <a:lstStyle/>
        <a:p>
          <a:endParaRPr lang="en-US"/>
        </a:p>
      </dgm:t>
    </dgm:pt>
    <dgm:pt modelId="{BEF7EDEA-1830-4F47-8B8F-ED399CF576B7}" type="parTrans" cxnId="{830776A4-2D88-4148-BD31-62D0FCA906CB}">
      <dgm:prSet/>
      <dgm:spPr/>
      <dgm:t>
        <a:bodyPr/>
        <a:lstStyle/>
        <a:p>
          <a:endParaRPr lang="en-US"/>
        </a:p>
      </dgm:t>
    </dgm:pt>
    <dgm:pt modelId="{15572246-D951-4D2F-BE46-5E2DA527AE49}">
      <dgm:prSet custT="1"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/>
        <a:lstStyle/>
        <a:p>
          <a:endParaRPr lang="en-US" sz="20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FA020B42-A703-4FDF-BC40-DE55903DA179}" type="sibTrans" cxnId="{502B287C-FA0D-4653-89FC-2161F5B03ED5}">
      <dgm:prSet/>
      <dgm:spPr/>
      <dgm:t>
        <a:bodyPr/>
        <a:lstStyle/>
        <a:p>
          <a:endParaRPr lang="en-US"/>
        </a:p>
      </dgm:t>
    </dgm:pt>
    <dgm:pt modelId="{2FC0C55F-D9FF-46EF-A79D-C9FCE3F9BD10}" type="parTrans" cxnId="{502B287C-FA0D-4653-89FC-2161F5B03ED5}">
      <dgm:prSet/>
      <dgm:spPr/>
      <dgm:t>
        <a:bodyPr/>
        <a:lstStyle/>
        <a:p>
          <a:endParaRPr lang="en-US"/>
        </a:p>
      </dgm:t>
    </dgm:pt>
    <dgm:pt modelId="{DA54B641-2E26-40E6-8181-F2DFC9F63528}">
      <dgm:prSet phldrT="[Text]" custT="1"/>
      <dgm:spPr>
        <a:solidFill>
          <a:srgbClr val="3DCAB1"/>
        </a:solidFill>
        <a:ln>
          <a:solidFill>
            <a:srgbClr val="071C42"/>
          </a:solidFill>
        </a:ln>
      </dgm:spPr>
      <dgm:t>
        <a:bodyPr/>
        <a:lstStyle/>
        <a:p>
          <a:r>
            <a:rPr lang="en-US" sz="2000" dirty="0">
              <a:latin typeface="Poppins" panose="00000500000000000000" pitchFamily="2" charset="0"/>
              <a:cs typeface="Poppins" panose="00000500000000000000" pitchFamily="2" charset="0"/>
            </a:rPr>
            <a:t>Login</a:t>
          </a:r>
        </a:p>
      </dgm:t>
    </dgm:pt>
    <dgm:pt modelId="{201EA5E5-D1BC-4DF6-B0C7-C17FE5828F18}" type="parTrans" cxnId="{509E2866-4B3A-4744-ADFA-2B8479146140}">
      <dgm:prSet/>
      <dgm:spPr/>
      <dgm:t>
        <a:bodyPr/>
        <a:lstStyle/>
        <a:p>
          <a:endParaRPr lang="en-US"/>
        </a:p>
      </dgm:t>
    </dgm:pt>
    <dgm:pt modelId="{5CD0D6F9-8CF9-4778-BFF2-9DEA99CF5A7E}" type="sibTrans" cxnId="{509E2866-4B3A-4744-ADFA-2B8479146140}">
      <dgm:prSet/>
      <dgm:spPr/>
      <dgm:t>
        <a:bodyPr/>
        <a:lstStyle/>
        <a:p>
          <a:endParaRPr lang="en-US"/>
        </a:p>
      </dgm:t>
    </dgm:pt>
    <dgm:pt modelId="{63481E47-7BC4-4DFB-B50B-990EA7FA72FB}">
      <dgm:prSet phldrT="[Text]" custT="1"/>
      <dgm:spPr>
        <a:solidFill>
          <a:srgbClr val="3DCAB1"/>
        </a:solidFill>
        <a:ln>
          <a:solidFill>
            <a:srgbClr val="071C42"/>
          </a:solidFill>
        </a:ln>
      </dgm:spPr>
      <dgm:t>
        <a:bodyPr/>
        <a:lstStyle/>
        <a:p>
          <a:r>
            <a:rPr lang="en-US" sz="2000" dirty="0">
              <a:latin typeface="Poppins" panose="00000500000000000000" pitchFamily="2" charset="0"/>
              <a:cs typeface="Poppins" panose="00000500000000000000" pitchFamily="2" charset="0"/>
            </a:rPr>
            <a:t>Exit</a:t>
          </a:r>
        </a:p>
      </dgm:t>
    </dgm:pt>
    <dgm:pt modelId="{7D31367F-2688-4F1A-BC3D-75221DC7B860}" type="parTrans" cxnId="{010964D7-FE7A-4F38-8069-C3E6475E1832}">
      <dgm:prSet/>
      <dgm:spPr/>
      <dgm:t>
        <a:bodyPr/>
        <a:lstStyle/>
        <a:p>
          <a:endParaRPr lang="en-US"/>
        </a:p>
      </dgm:t>
    </dgm:pt>
    <dgm:pt modelId="{76205086-D28A-450B-8DA9-0E71A0E59E8B}" type="sibTrans" cxnId="{010964D7-FE7A-4F38-8069-C3E6475E1832}">
      <dgm:prSet/>
      <dgm:spPr/>
      <dgm:t>
        <a:bodyPr/>
        <a:lstStyle/>
        <a:p>
          <a:endParaRPr lang="en-US"/>
        </a:p>
      </dgm:t>
    </dgm:pt>
    <dgm:pt modelId="{2A889833-EDEE-43B2-8579-6876E1BD5983}">
      <dgm:prSet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 lIns="128016" tIns="128016" rIns="128016" bIns="128016"/>
        <a:lstStyle/>
        <a:p>
          <a:r>
            <a:rPr lang="en-US" dirty="0">
              <a:latin typeface="Poppins" panose="00000500000000000000" pitchFamily="2" charset="0"/>
              <a:cs typeface="Poppins" panose="00000500000000000000" pitchFamily="2" charset="0"/>
            </a:rPr>
            <a:t>Add items to cart</a:t>
          </a:r>
        </a:p>
      </dgm:t>
    </dgm:pt>
    <dgm:pt modelId="{1B8B5A69-8984-4439-AEEA-87C606CA32BA}" type="sibTrans" cxnId="{B27EFC03-E525-4B51-9DD7-F6E42F9C37E0}">
      <dgm:prSet/>
      <dgm:spPr/>
      <dgm:t>
        <a:bodyPr/>
        <a:lstStyle/>
        <a:p>
          <a:endParaRPr lang="en-US"/>
        </a:p>
      </dgm:t>
    </dgm:pt>
    <dgm:pt modelId="{29E83F16-67FE-4B1E-96AF-05DB3E326AA5}" type="parTrans" cxnId="{B27EFC03-E525-4B51-9DD7-F6E42F9C37E0}">
      <dgm:prSet/>
      <dgm:spPr/>
      <dgm:t>
        <a:bodyPr/>
        <a:lstStyle/>
        <a:p>
          <a:endParaRPr lang="en-US"/>
        </a:p>
      </dgm:t>
    </dgm:pt>
    <dgm:pt modelId="{0A0DE984-5094-4E3A-B1CB-587BC9DA5F30}">
      <dgm:prSet/>
      <dgm:spPr>
        <a:solidFill>
          <a:srgbClr val="3DCAB1">
            <a:alpha val="90000"/>
          </a:srgbClr>
        </a:solidFill>
        <a:ln>
          <a:solidFill>
            <a:srgbClr val="071C42"/>
          </a:solidFill>
        </a:ln>
      </dgm:spPr>
      <dgm:t>
        <a:bodyPr lIns="128016" tIns="128016" rIns="128016" bIns="128016"/>
        <a:lstStyle/>
        <a:p>
          <a:endParaRPr lang="en-US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B8960F3C-B299-48BB-8384-E0B8640CC2D5}" type="sibTrans" cxnId="{96B92CC4-F525-43A7-987C-CA29660B3396}">
      <dgm:prSet/>
      <dgm:spPr/>
      <dgm:t>
        <a:bodyPr/>
        <a:lstStyle/>
        <a:p>
          <a:endParaRPr lang="en-US"/>
        </a:p>
      </dgm:t>
    </dgm:pt>
    <dgm:pt modelId="{FD48FBA0-46E3-472C-9534-1E45F05C8063}" type="parTrans" cxnId="{96B92CC4-F525-43A7-987C-CA29660B3396}">
      <dgm:prSet/>
      <dgm:spPr/>
      <dgm:t>
        <a:bodyPr/>
        <a:lstStyle/>
        <a:p>
          <a:endParaRPr lang="en-US"/>
        </a:p>
      </dgm:t>
    </dgm:pt>
    <dgm:pt modelId="{2BBFF144-3B8D-466C-B282-8AFD51EACA84}" type="pres">
      <dgm:prSet presAssocID="{C46C7E1E-D0E4-47BC-805F-76786D0F3126}" presName="linearFlow" presStyleCnt="0">
        <dgm:presLayoutVars>
          <dgm:dir/>
          <dgm:animLvl val="lvl"/>
          <dgm:resizeHandles val="exact"/>
        </dgm:presLayoutVars>
      </dgm:prSet>
      <dgm:spPr/>
    </dgm:pt>
    <dgm:pt modelId="{1204E89E-9A3A-4A89-85AB-87C53FF01C87}" type="pres">
      <dgm:prSet presAssocID="{B2285F5F-C646-4C36-8372-76570541CFA7}" presName="composite" presStyleCnt="0"/>
      <dgm:spPr/>
    </dgm:pt>
    <dgm:pt modelId="{3FBD240C-B201-4003-A0C6-F04476A301DC}" type="pres">
      <dgm:prSet presAssocID="{B2285F5F-C646-4C36-8372-76570541CFA7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0BADC8A8-54F9-4DEB-8C90-D166F9736CFB}" type="pres">
      <dgm:prSet presAssocID="{B2285F5F-C646-4C36-8372-76570541CFA7}" presName="parSh" presStyleLbl="node1" presStyleIdx="0" presStyleCnt="5"/>
      <dgm:spPr/>
    </dgm:pt>
    <dgm:pt modelId="{89E3A9BB-CB67-414F-ACD8-2751548DAB58}" type="pres">
      <dgm:prSet presAssocID="{B2285F5F-C646-4C36-8372-76570541CFA7}" presName="desTx" presStyleLbl="fgAcc1" presStyleIdx="0" presStyleCnt="5" custScaleY="73963" custLinFactNeighborX="-3421" custLinFactNeighborY="-3599">
        <dgm:presLayoutVars>
          <dgm:bulletEnabled val="1"/>
        </dgm:presLayoutVars>
      </dgm:prSet>
      <dgm:spPr/>
    </dgm:pt>
    <dgm:pt modelId="{E46F88C8-DA60-42A0-9A09-2857B75531E2}" type="pres">
      <dgm:prSet presAssocID="{373F585D-C696-4383-85BF-219DD70B3E53}" presName="sibTrans" presStyleLbl="sibTrans2D1" presStyleIdx="0" presStyleCnt="4"/>
      <dgm:spPr/>
    </dgm:pt>
    <dgm:pt modelId="{14AAEDA6-1D83-4139-B457-1849CA5E2801}" type="pres">
      <dgm:prSet presAssocID="{373F585D-C696-4383-85BF-219DD70B3E53}" presName="connTx" presStyleLbl="sibTrans2D1" presStyleIdx="0" presStyleCnt="4"/>
      <dgm:spPr/>
    </dgm:pt>
    <dgm:pt modelId="{050DEC4C-C580-4E09-BAC7-EC6A78B3C121}" type="pres">
      <dgm:prSet presAssocID="{712F132C-CA77-4DF0-A2FD-E9D242B4E526}" presName="composite" presStyleCnt="0"/>
      <dgm:spPr/>
    </dgm:pt>
    <dgm:pt modelId="{B2350E12-568C-4AD8-AB84-4A60161B19CF}" type="pres">
      <dgm:prSet presAssocID="{712F132C-CA77-4DF0-A2FD-E9D242B4E526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600EEF80-54CB-4E45-B5F8-02AAFB226B99}" type="pres">
      <dgm:prSet presAssocID="{712F132C-CA77-4DF0-A2FD-E9D242B4E526}" presName="parSh" presStyleLbl="node1" presStyleIdx="1" presStyleCnt="5"/>
      <dgm:spPr/>
    </dgm:pt>
    <dgm:pt modelId="{36E37EF5-254A-48FF-BAD4-39B00BB0A4CB}" type="pres">
      <dgm:prSet presAssocID="{712F132C-CA77-4DF0-A2FD-E9D242B4E526}" presName="desTx" presStyleLbl="fgAcc1" presStyleIdx="1" presStyleCnt="5" custScaleY="73963" custLinFactNeighborX="-3303" custLinFactNeighborY="-3577">
        <dgm:presLayoutVars>
          <dgm:bulletEnabled val="1"/>
        </dgm:presLayoutVars>
      </dgm:prSet>
      <dgm:spPr/>
    </dgm:pt>
    <dgm:pt modelId="{66025B79-2D18-4FDF-8FD7-ADB5EE3ECD01}" type="pres">
      <dgm:prSet presAssocID="{AFED4876-C204-4E29-98FA-74CB90281E53}" presName="sibTrans" presStyleLbl="sibTrans2D1" presStyleIdx="1" presStyleCnt="4"/>
      <dgm:spPr/>
    </dgm:pt>
    <dgm:pt modelId="{4E219C15-AC2B-499F-97AA-9EABD34F03F1}" type="pres">
      <dgm:prSet presAssocID="{AFED4876-C204-4E29-98FA-74CB90281E53}" presName="connTx" presStyleLbl="sibTrans2D1" presStyleIdx="1" presStyleCnt="4"/>
      <dgm:spPr/>
    </dgm:pt>
    <dgm:pt modelId="{04320705-9A1E-48EA-93B2-6E343032A68A}" type="pres">
      <dgm:prSet presAssocID="{7F8E7B54-5571-4F81-A4D2-811E08ED5BA5}" presName="composite" presStyleCnt="0"/>
      <dgm:spPr/>
    </dgm:pt>
    <dgm:pt modelId="{5FB09001-41A3-4512-A063-1ACA0488EEFD}" type="pres">
      <dgm:prSet presAssocID="{7F8E7B54-5571-4F81-A4D2-811E08ED5BA5}" presName="par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F5AEE118-73BE-49BE-9050-B34B91B4941A}" type="pres">
      <dgm:prSet presAssocID="{7F8E7B54-5571-4F81-A4D2-811E08ED5BA5}" presName="parSh" presStyleLbl="node1" presStyleIdx="2" presStyleCnt="5"/>
      <dgm:spPr/>
    </dgm:pt>
    <dgm:pt modelId="{C1CEFE23-7CFE-46BF-9E49-0848EAE8AB49}" type="pres">
      <dgm:prSet presAssocID="{7F8E7B54-5571-4F81-A4D2-811E08ED5BA5}" presName="desTx" presStyleLbl="fgAcc1" presStyleIdx="2" presStyleCnt="5" custScaleY="73963" custLinFactNeighborY="-3577">
        <dgm:presLayoutVars>
          <dgm:bulletEnabled val="1"/>
        </dgm:presLayoutVars>
      </dgm:prSet>
      <dgm:spPr/>
    </dgm:pt>
    <dgm:pt modelId="{5273685D-0ED0-42DD-AD2D-ED5F475AADD9}" type="pres">
      <dgm:prSet presAssocID="{DA0BCFA0-FAFE-4DE5-A7F2-ECB15C34DD0E}" presName="sibTrans" presStyleLbl="sibTrans2D1" presStyleIdx="2" presStyleCnt="4"/>
      <dgm:spPr/>
    </dgm:pt>
    <dgm:pt modelId="{ED2E3EBF-9672-43E3-9EC2-B31B2206473C}" type="pres">
      <dgm:prSet presAssocID="{DA0BCFA0-FAFE-4DE5-A7F2-ECB15C34DD0E}" presName="connTx" presStyleLbl="sibTrans2D1" presStyleIdx="2" presStyleCnt="4"/>
      <dgm:spPr/>
    </dgm:pt>
    <dgm:pt modelId="{AE766A21-AD75-48F1-ADCB-521B11D5F99A}" type="pres">
      <dgm:prSet presAssocID="{18CED48D-4601-49BD-97AA-FA74042A518F}" presName="composite" presStyleCnt="0"/>
      <dgm:spPr/>
    </dgm:pt>
    <dgm:pt modelId="{662ED6BD-F98A-4935-B289-079B15C12874}" type="pres">
      <dgm:prSet presAssocID="{18CED48D-4601-49BD-97AA-FA74042A518F}" presName="par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7C91E61D-2774-4522-9608-EDE55C2C88DB}" type="pres">
      <dgm:prSet presAssocID="{18CED48D-4601-49BD-97AA-FA74042A518F}" presName="parSh" presStyleLbl="node1" presStyleIdx="3" presStyleCnt="5"/>
      <dgm:spPr/>
    </dgm:pt>
    <dgm:pt modelId="{F5E55EAF-F66E-42A9-8D68-C8DC196DAFD3}" type="pres">
      <dgm:prSet presAssocID="{18CED48D-4601-49BD-97AA-FA74042A518F}" presName="desTx" presStyleLbl="fgAcc1" presStyleIdx="3" presStyleCnt="5" custScaleY="73963" custLinFactNeighborY="-3577">
        <dgm:presLayoutVars>
          <dgm:bulletEnabled val="1"/>
        </dgm:presLayoutVars>
      </dgm:prSet>
      <dgm:spPr/>
    </dgm:pt>
    <dgm:pt modelId="{2EF04C50-AB24-47D8-9668-B9191EC84137}" type="pres">
      <dgm:prSet presAssocID="{1A70F653-6BC7-49DE-96DD-F1F794A3CFDE}" presName="sibTrans" presStyleLbl="sibTrans2D1" presStyleIdx="3" presStyleCnt="4"/>
      <dgm:spPr/>
    </dgm:pt>
    <dgm:pt modelId="{1A69827D-FE94-4002-B860-EF778D4F5DCC}" type="pres">
      <dgm:prSet presAssocID="{1A70F653-6BC7-49DE-96DD-F1F794A3CFDE}" presName="connTx" presStyleLbl="sibTrans2D1" presStyleIdx="3" presStyleCnt="4"/>
      <dgm:spPr/>
    </dgm:pt>
    <dgm:pt modelId="{0F6203B8-3E26-4324-AFB6-A2944C3751FA}" type="pres">
      <dgm:prSet presAssocID="{472C71B1-083B-4001-BEA2-D4AE7B351831}" presName="composite" presStyleCnt="0"/>
      <dgm:spPr/>
    </dgm:pt>
    <dgm:pt modelId="{534D2A8B-300F-409F-A5C5-E34DB8428506}" type="pres">
      <dgm:prSet presAssocID="{472C71B1-083B-4001-BEA2-D4AE7B351831}" presName="par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BA1A58F4-15E2-4E01-9027-5D7B61545854}" type="pres">
      <dgm:prSet presAssocID="{472C71B1-083B-4001-BEA2-D4AE7B351831}" presName="parSh" presStyleLbl="node1" presStyleIdx="4" presStyleCnt="5"/>
      <dgm:spPr/>
    </dgm:pt>
    <dgm:pt modelId="{9AEAE8F3-A049-42C3-B225-EB16A69C6A77}" type="pres">
      <dgm:prSet presAssocID="{472C71B1-083B-4001-BEA2-D4AE7B351831}" presName="desTx" presStyleLbl="fgAcc1" presStyleIdx="4" presStyleCnt="5" custScaleY="73963" custLinFactNeighborY="-3577">
        <dgm:presLayoutVars>
          <dgm:bulletEnabled val="1"/>
        </dgm:presLayoutVars>
      </dgm:prSet>
      <dgm:spPr/>
    </dgm:pt>
  </dgm:ptLst>
  <dgm:cxnLst>
    <dgm:cxn modelId="{B2842200-377E-42FE-9BE4-452D384343CE}" srcId="{C46C7E1E-D0E4-47BC-805F-76786D0F3126}" destId="{B2285F5F-C646-4C36-8372-76570541CFA7}" srcOrd="0" destOrd="0" parTransId="{5C9B8309-A8DD-4E6A-9792-E59B4DD315E5}" sibTransId="{373F585D-C696-4383-85BF-219DD70B3E53}"/>
    <dgm:cxn modelId="{9EDF4603-12EE-4608-9A28-04C617A654E1}" type="presOf" srcId="{83E5F872-C6CD-40EB-841F-E71F5D5EC685}" destId="{36E37EF5-254A-48FF-BAD4-39B00BB0A4CB}" srcOrd="0" destOrd="2" presId="urn:microsoft.com/office/officeart/2005/8/layout/process3"/>
    <dgm:cxn modelId="{B27EFC03-E525-4B51-9DD7-F6E42F9C37E0}" srcId="{18CED48D-4601-49BD-97AA-FA74042A518F}" destId="{2A889833-EDEE-43B2-8579-6876E1BD5983}" srcOrd="1" destOrd="0" parTransId="{29E83F16-67FE-4B1E-96AF-05DB3E326AA5}" sibTransId="{1B8B5A69-8984-4439-AEEA-87C606CA32BA}"/>
    <dgm:cxn modelId="{F8C6A807-B9B1-426D-9E06-C82F3C884C1C}" srcId="{C46C7E1E-D0E4-47BC-805F-76786D0F3126}" destId="{18CED48D-4601-49BD-97AA-FA74042A518F}" srcOrd="3" destOrd="0" parTransId="{FE8AB0AE-EC1D-4CEF-90E4-EDBCBE376328}" sibTransId="{1A70F653-6BC7-49DE-96DD-F1F794A3CFDE}"/>
    <dgm:cxn modelId="{40C2FC0C-7728-4B57-82E5-9F8D9AE83664}" srcId="{B2285F5F-C646-4C36-8372-76570541CFA7}" destId="{C1649525-28F0-4D74-9CF1-E993AA805227}" srcOrd="0" destOrd="0" parTransId="{4B09FAA4-386D-4325-BB56-AA66FD0BE7D0}" sibTransId="{BE98E176-55ED-4B10-AC8E-A684FAF82918}"/>
    <dgm:cxn modelId="{D0446E0D-28D1-4766-8FCD-BB719DBAC140}" type="presOf" srcId="{0A0DE984-5094-4E3A-B1CB-587BC9DA5F30}" destId="{F5E55EAF-F66E-42A9-8D68-C8DC196DAFD3}" srcOrd="0" destOrd="2" presId="urn:microsoft.com/office/officeart/2005/8/layout/process3"/>
    <dgm:cxn modelId="{E562C40E-F164-48B0-94A2-33A3E8D5378A}" type="presOf" srcId="{2A889833-EDEE-43B2-8579-6876E1BD5983}" destId="{F5E55EAF-F66E-42A9-8D68-C8DC196DAFD3}" srcOrd="0" destOrd="1" presId="urn:microsoft.com/office/officeart/2005/8/layout/process3"/>
    <dgm:cxn modelId="{60A2CB1E-50B5-4D1D-9069-05901CEF55B8}" type="presOf" srcId="{6407727A-6F69-4843-A50F-CC0ADB3FEFCD}" destId="{C1CEFE23-7CFE-46BF-9E49-0848EAE8AB49}" srcOrd="0" destOrd="1" presId="urn:microsoft.com/office/officeart/2005/8/layout/process3"/>
    <dgm:cxn modelId="{AEC6111F-E36C-4600-AFCA-BCE6089912BC}" type="presOf" srcId="{15572246-D951-4D2F-BE46-5E2DA527AE49}" destId="{9AEAE8F3-A049-42C3-B225-EB16A69C6A77}" srcOrd="0" destOrd="2" presId="urn:microsoft.com/office/officeart/2005/8/layout/process3"/>
    <dgm:cxn modelId="{69345F2D-BD4A-4F94-8E98-0C69F3A156F9}" srcId="{7F8E7B54-5571-4F81-A4D2-811E08ED5BA5}" destId="{F224B7FA-6DFE-44A1-B883-1040C4D3CF6A}" srcOrd="3" destOrd="0" parTransId="{F83DCF40-F30E-4682-B583-565CD27CB640}" sibTransId="{9F5748E1-9A26-49FD-998D-0E235A7B4DCE}"/>
    <dgm:cxn modelId="{96E75D30-1C9B-440D-9E8D-0FD5F2A4429E}" srcId="{C46C7E1E-D0E4-47BC-805F-76786D0F3126}" destId="{712F132C-CA77-4DF0-A2FD-E9D242B4E526}" srcOrd="1" destOrd="0" parTransId="{9230A102-77E9-4A37-AA54-810D53652629}" sibTransId="{AFED4876-C204-4E29-98FA-74CB90281E53}"/>
    <dgm:cxn modelId="{F268AF34-0EBE-4D83-A1CB-82E327929323}" type="presOf" srcId="{AFED4876-C204-4E29-98FA-74CB90281E53}" destId="{4E219C15-AC2B-499F-97AA-9EABD34F03F1}" srcOrd="1" destOrd="0" presId="urn:microsoft.com/office/officeart/2005/8/layout/process3"/>
    <dgm:cxn modelId="{8BCE4C3B-4928-4207-A2B4-C2B0FBAB8C3D}" type="presOf" srcId="{18CED48D-4601-49BD-97AA-FA74042A518F}" destId="{7C91E61D-2774-4522-9608-EDE55C2C88DB}" srcOrd="1" destOrd="0" presId="urn:microsoft.com/office/officeart/2005/8/layout/process3"/>
    <dgm:cxn modelId="{57257E3B-10EE-4DCB-A935-3E9385C58E81}" type="presOf" srcId="{C1649525-28F0-4D74-9CF1-E993AA805227}" destId="{89E3A9BB-CB67-414F-ACD8-2751548DAB58}" srcOrd="0" destOrd="0" presId="urn:microsoft.com/office/officeart/2005/8/layout/process3"/>
    <dgm:cxn modelId="{8542EE3C-5413-4D01-BAEB-CDCEA9F76217}" type="presOf" srcId="{B2285F5F-C646-4C36-8372-76570541CFA7}" destId="{0BADC8A8-54F9-4DEB-8C90-D166F9736CFB}" srcOrd="1" destOrd="0" presId="urn:microsoft.com/office/officeart/2005/8/layout/process3"/>
    <dgm:cxn modelId="{042BC63E-B849-43BD-A5A9-70AE2E510513}" srcId="{C46C7E1E-D0E4-47BC-805F-76786D0F3126}" destId="{7F8E7B54-5571-4F81-A4D2-811E08ED5BA5}" srcOrd="2" destOrd="0" parTransId="{347C0B8C-7183-44D6-95D6-022E1971A347}" sibTransId="{DA0BCFA0-FAFE-4DE5-A7F2-ECB15C34DD0E}"/>
    <dgm:cxn modelId="{2D1F855D-4C8A-4825-AB6A-13656842B818}" type="presOf" srcId="{7F8E7B54-5571-4F81-A4D2-811E08ED5BA5}" destId="{F5AEE118-73BE-49BE-9050-B34B91B4941A}" srcOrd="1" destOrd="0" presId="urn:microsoft.com/office/officeart/2005/8/layout/process3"/>
    <dgm:cxn modelId="{EACC3162-20D0-4539-B64F-6A458B237011}" type="presOf" srcId="{373F585D-C696-4383-85BF-219DD70B3E53}" destId="{E46F88C8-DA60-42A0-9A09-2857B75531E2}" srcOrd="0" destOrd="0" presId="urn:microsoft.com/office/officeart/2005/8/layout/process3"/>
    <dgm:cxn modelId="{858C7365-3367-477C-924A-8ABAC3383DB8}" srcId="{7F8E7B54-5571-4F81-A4D2-811E08ED5BA5}" destId="{25DF06B3-5E9A-4C2F-8076-3F439663F43C}" srcOrd="2" destOrd="0" parTransId="{13E9159F-4F88-4F73-A149-950F51A317E5}" sibTransId="{D9B85955-F6D5-48C4-9CF9-371D6EA29B0A}"/>
    <dgm:cxn modelId="{509E2866-4B3A-4744-ADFA-2B8479146140}" srcId="{B2285F5F-C646-4C36-8372-76570541CFA7}" destId="{DA54B641-2E26-40E6-8181-F2DFC9F63528}" srcOrd="1" destOrd="0" parTransId="{201EA5E5-D1BC-4DF6-B0C7-C17FE5828F18}" sibTransId="{5CD0D6F9-8CF9-4778-BFF2-9DEA99CF5A7E}"/>
    <dgm:cxn modelId="{0C6F5550-3670-4862-88AC-2EC72548965B}" type="presOf" srcId="{D20A2C93-9205-4741-BC00-E63A18570B24}" destId="{36E37EF5-254A-48FF-BAD4-39B00BB0A4CB}" srcOrd="0" destOrd="3" presId="urn:microsoft.com/office/officeart/2005/8/layout/process3"/>
    <dgm:cxn modelId="{104B0572-ED93-4845-A096-09DC4D3EDBC2}" type="presOf" srcId="{AFED4876-C204-4E29-98FA-74CB90281E53}" destId="{66025B79-2D18-4FDF-8FD7-ADB5EE3ECD01}" srcOrd="0" destOrd="0" presId="urn:microsoft.com/office/officeart/2005/8/layout/process3"/>
    <dgm:cxn modelId="{502B287C-FA0D-4653-89FC-2161F5B03ED5}" srcId="{472C71B1-083B-4001-BEA2-D4AE7B351831}" destId="{15572246-D951-4D2F-BE46-5E2DA527AE49}" srcOrd="2" destOrd="0" parTransId="{2FC0C55F-D9FF-46EF-A79D-C9FCE3F9BD10}" sibTransId="{FA020B42-A703-4FDF-BC40-DE55903DA179}"/>
    <dgm:cxn modelId="{079E157E-0FD7-4544-95DC-FF8A304ACBA2}" type="presOf" srcId="{18CED48D-4601-49BD-97AA-FA74042A518F}" destId="{662ED6BD-F98A-4935-B289-079B15C12874}" srcOrd="0" destOrd="0" presId="urn:microsoft.com/office/officeart/2005/8/layout/process3"/>
    <dgm:cxn modelId="{48E86C85-0F44-412E-94CC-F7087E696747}" type="presOf" srcId="{F224B7FA-6DFE-44A1-B883-1040C4D3CF6A}" destId="{C1CEFE23-7CFE-46BF-9E49-0848EAE8AB49}" srcOrd="0" destOrd="3" presId="urn:microsoft.com/office/officeart/2005/8/layout/process3"/>
    <dgm:cxn modelId="{EEAF4A86-B258-4D98-BC8F-636F3476D2EB}" srcId="{C46C7E1E-D0E4-47BC-805F-76786D0F3126}" destId="{472C71B1-083B-4001-BEA2-D4AE7B351831}" srcOrd="4" destOrd="0" parTransId="{BB2A3640-D784-4D57-8838-3C0882140BA4}" sibTransId="{17507713-CB62-418F-8434-10CE57B738DB}"/>
    <dgm:cxn modelId="{4D721693-A295-4428-B046-74BC89FE9476}" type="presOf" srcId="{AC9EEEB7-E466-4A37-B0DF-41DC8DB64B07}" destId="{F5E55EAF-F66E-42A9-8D68-C8DC196DAFD3}" srcOrd="0" destOrd="0" presId="urn:microsoft.com/office/officeart/2005/8/layout/process3"/>
    <dgm:cxn modelId="{9B34F293-A2EB-46C7-9E62-FF4017FC9016}" type="presOf" srcId="{DA0BCFA0-FAFE-4DE5-A7F2-ECB15C34DD0E}" destId="{5273685D-0ED0-42DD-AD2D-ED5F475AADD9}" srcOrd="0" destOrd="0" presId="urn:microsoft.com/office/officeart/2005/8/layout/process3"/>
    <dgm:cxn modelId="{5D572696-5706-4DF7-AE4E-8D948D64302B}" type="presOf" srcId="{373F585D-C696-4383-85BF-219DD70B3E53}" destId="{14AAEDA6-1D83-4139-B457-1849CA5E2801}" srcOrd="1" destOrd="0" presId="urn:microsoft.com/office/officeart/2005/8/layout/process3"/>
    <dgm:cxn modelId="{2488EE96-567F-4636-B16C-89ABD1CB4D7A}" srcId="{712F132C-CA77-4DF0-A2FD-E9D242B4E526}" destId="{83E5F872-C6CD-40EB-841F-E71F5D5EC685}" srcOrd="2" destOrd="0" parTransId="{6F9039A0-13B0-4FB0-83EC-5590A59E9E1C}" sibTransId="{0AE957B7-86F2-40EB-84AD-4125CB420E34}"/>
    <dgm:cxn modelId="{0501B898-CA61-4358-8D4A-9B20F253444A}" type="presOf" srcId="{F9E8C965-0C44-447E-90DB-C8F0428D1057}" destId="{9AEAE8F3-A049-42C3-B225-EB16A69C6A77}" srcOrd="0" destOrd="1" presId="urn:microsoft.com/office/officeart/2005/8/layout/process3"/>
    <dgm:cxn modelId="{31A1459B-7FFB-490F-AA10-6882F4370657}" type="presOf" srcId="{C46C7E1E-D0E4-47BC-805F-76786D0F3126}" destId="{2BBFF144-3B8D-466C-B282-8AFD51EACA84}" srcOrd="0" destOrd="0" presId="urn:microsoft.com/office/officeart/2005/8/layout/process3"/>
    <dgm:cxn modelId="{6C161D9C-57D1-4504-826F-2E8B5A900E9A}" type="presOf" srcId="{D69E8AAA-6F30-4CC7-8B70-DF02BDBB537D}" destId="{36E37EF5-254A-48FF-BAD4-39B00BB0A4CB}" srcOrd="0" destOrd="0" presId="urn:microsoft.com/office/officeart/2005/8/layout/process3"/>
    <dgm:cxn modelId="{8234EFA1-0F49-4473-98F3-B077A9A75ADA}" srcId="{712F132C-CA77-4DF0-A2FD-E9D242B4E526}" destId="{D20A2C93-9205-4741-BC00-E63A18570B24}" srcOrd="3" destOrd="0" parTransId="{BA4D20CC-77DB-4DEF-B849-65C66D1838DC}" sibTransId="{F1DEF686-3155-40AE-A9C5-4418556AECC3}"/>
    <dgm:cxn modelId="{C8C552A4-56DC-4CA6-AF92-5BC0C4CCB0E6}" type="presOf" srcId="{1A70F653-6BC7-49DE-96DD-F1F794A3CFDE}" destId="{2EF04C50-AB24-47D8-9668-B9191EC84137}" srcOrd="0" destOrd="0" presId="urn:microsoft.com/office/officeart/2005/8/layout/process3"/>
    <dgm:cxn modelId="{830776A4-2D88-4148-BD31-62D0FCA906CB}" srcId="{472C71B1-083B-4001-BEA2-D4AE7B351831}" destId="{F9E8C965-0C44-447E-90DB-C8F0428D1057}" srcOrd="1" destOrd="0" parTransId="{BEF7EDEA-1830-4F47-8B8F-ED399CF576B7}" sibTransId="{DA4CBA07-0BAE-4DF5-8986-9F1A8FF2D78D}"/>
    <dgm:cxn modelId="{0007A2A9-E98E-4149-8943-04C7B2270DFC}" type="presOf" srcId="{472C71B1-083B-4001-BEA2-D4AE7B351831}" destId="{BA1A58F4-15E2-4E01-9027-5D7B61545854}" srcOrd="1" destOrd="0" presId="urn:microsoft.com/office/officeart/2005/8/layout/process3"/>
    <dgm:cxn modelId="{6EFF3EAC-F1E7-478A-89A8-93B475403757}" type="presOf" srcId="{63481E47-7BC4-4DFB-B50B-990EA7FA72FB}" destId="{89E3A9BB-CB67-414F-ACD8-2751548DAB58}" srcOrd="0" destOrd="2" presId="urn:microsoft.com/office/officeart/2005/8/layout/process3"/>
    <dgm:cxn modelId="{44DFB5AE-E841-443E-AF18-EFDAABD79A3D}" srcId="{472C71B1-083B-4001-BEA2-D4AE7B351831}" destId="{02317453-ABF0-4709-BBEB-078B33FD8B64}" srcOrd="0" destOrd="0" parTransId="{06AC8AAC-FE76-498A-82EF-C9BCB5000E8C}" sibTransId="{5F6E1D2D-4339-4754-AEF8-D83F8C849EB4}"/>
    <dgm:cxn modelId="{56DFE4B0-2567-4C6E-A570-96264E62CD42}" type="presOf" srcId="{B2285F5F-C646-4C36-8372-76570541CFA7}" destId="{3FBD240C-B201-4003-A0C6-F04476A301DC}" srcOrd="0" destOrd="0" presId="urn:microsoft.com/office/officeart/2005/8/layout/process3"/>
    <dgm:cxn modelId="{AA8284BB-B40B-409B-A58C-D47B504997B4}" type="presOf" srcId="{7F8E7B54-5571-4F81-A4D2-811E08ED5BA5}" destId="{5FB09001-41A3-4512-A063-1ACA0488EEFD}" srcOrd="0" destOrd="0" presId="urn:microsoft.com/office/officeart/2005/8/layout/process3"/>
    <dgm:cxn modelId="{919DAFBD-F9E5-48C4-B083-7A165A91D32E}" srcId="{712F132C-CA77-4DF0-A2FD-E9D242B4E526}" destId="{399B0E23-C98E-49EA-AF6E-CF3804C799FE}" srcOrd="1" destOrd="0" parTransId="{6503606E-3D46-4ECA-AD3B-73A83279246A}" sibTransId="{60A0208A-3161-460E-815F-C6D29937864F}"/>
    <dgm:cxn modelId="{3277DFC2-5AE2-4E51-88E8-2E80E574145B}" type="presOf" srcId="{399B0E23-C98E-49EA-AF6E-CF3804C799FE}" destId="{36E37EF5-254A-48FF-BAD4-39B00BB0A4CB}" srcOrd="0" destOrd="1" presId="urn:microsoft.com/office/officeart/2005/8/layout/process3"/>
    <dgm:cxn modelId="{96B92CC4-F525-43A7-987C-CA29660B3396}" srcId="{18CED48D-4601-49BD-97AA-FA74042A518F}" destId="{0A0DE984-5094-4E3A-B1CB-587BC9DA5F30}" srcOrd="2" destOrd="0" parTransId="{FD48FBA0-46E3-472C-9534-1E45F05C8063}" sibTransId="{B8960F3C-B299-48BB-8384-E0B8640CC2D5}"/>
    <dgm:cxn modelId="{26D504C5-221B-4FDD-9851-F39B421B2C79}" srcId="{7F8E7B54-5571-4F81-A4D2-811E08ED5BA5}" destId="{6407727A-6F69-4843-A50F-CC0ADB3FEFCD}" srcOrd="1" destOrd="0" parTransId="{314AB5AC-971A-4635-A494-476A0B48E464}" sibTransId="{5FB3360C-BDC8-472B-B63E-FAF426E12698}"/>
    <dgm:cxn modelId="{5AC7E5CE-08E9-4ED5-A085-E8FA5777B48D}" type="presOf" srcId="{DA0BCFA0-FAFE-4DE5-A7F2-ECB15C34DD0E}" destId="{ED2E3EBF-9672-43E3-9EC2-B31B2206473C}" srcOrd="1" destOrd="0" presId="urn:microsoft.com/office/officeart/2005/8/layout/process3"/>
    <dgm:cxn modelId="{B57818D4-7422-4D71-86FE-0688D2BD69FE}" type="presOf" srcId="{712F132C-CA77-4DF0-A2FD-E9D242B4E526}" destId="{B2350E12-568C-4AD8-AB84-4A60161B19CF}" srcOrd="0" destOrd="0" presId="urn:microsoft.com/office/officeart/2005/8/layout/process3"/>
    <dgm:cxn modelId="{7E51C4D5-1EFD-4C82-95B5-F68B6C70F0CE}" type="presOf" srcId="{DA54B641-2E26-40E6-8181-F2DFC9F63528}" destId="{89E3A9BB-CB67-414F-ACD8-2751548DAB58}" srcOrd="0" destOrd="1" presId="urn:microsoft.com/office/officeart/2005/8/layout/process3"/>
    <dgm:cxn modelId="{010964D7-FE7A-4F38-8069-C3E6475E1832}" srcId="{B2285F5F-C646-4C36-8372-76570541CFA7}" destId="{63481E47-7BC4-4DFB-B50B-990EA7FA72FB}" srcOrd="2" destOrd="0" parTransId="{7D31367F-2688-4F1A-BC3D-75221DC7B860}" sibTransId="{76205086-D28A-450B-8DA9-0E71A0E59E8B}"/>
    <dgm:cxn modelId="{0B12FDD7-A964-45E6-B8F5-CBDE4D5A4520}" type="presOf" srcId="{1F9F5E02-E3CD-4AD2-A857-F9C1D22CA349}" destId="{C1CEFE23-7CFE-46BF-9E49-0848EAE8AB49}" srcOrd="0" destOrd="0" presId="urn:microsoft.com/office/officeart/2005/8/layout/process3"/>
    <dgm:cxn modelId="{5AA784D8-1730-4281-9201-030B61A57365}" type="presOf" srcId="{472C71B1-083B-4001-BEA2-D4AE7B351831}" destId="{534D2A8B-300F-409F-A5C5-E34DB8428506}" srcOrd="0" destOrd="0" presId="urn:microsoft.com/office/officeart/2005/8/layout/process3"/>
    <dgm:cxn modelId="{33B1B8DC-30E5-46A4-83C8-8FD047C633A5}" type="presOf" srcId="{25DF06B3-5E9A-4C2F-8076-3F439663F43C}" destId="{C1CEFE23-7CFE-46BF-9E49-0848EAE8AB49}" srcOrd="0" destOrd="2" presId="urn:microsoft.com/office/officeart/2005/8/layout/process3"/>
    <dgm:cxn modelId="{91FCEBDF-A146-436B-8B69-85590E7C812A}" srcId="{712F132C-CA77-4DF0-A2FD-E9D242B4E526}" destId="{D69E8AAA-6F30-4CC7-8B70-DF02BDBB537D}" srcOrd="0" destOrd="0" parTransId="{3153FD4B-442C-48E2-8B47-35D0D2E799E1}" sibTransId="{5ADD2E89-2002-40A5-97AA-897547213B23}"/>
    <dgm:cxn modelId="{7BE3BAE0-793A-4294-856D-84BF6803612C}" type="presOf" srcId="{1A70F653-6BC7-49DE-96DD-F1F794A3CFDE}" destId="{1A69827D-FE94-4002-B860-EF778D4F5DCC}" srcOrd="1" destOrd="0" presId="urn:microsoft.com/office/officeart/2005/8/layout/process3"/>
    <dgm:cxn modelId="{EACA8FE7-F5F6-4CAD-904E-CBC6965EF47B}" type="presOf" srcId="{712F132C-CA77-4DF0-A2FD-E9D242B4E526}" destId="{600EEF80-54CB-4E45-B5F8-02AAFB226B99}" srcOrd="1" destOrd="0" presId="urn:microsoft.com/office/officeart/2005/8/layout/process3"/>
    <dgm:cxn modelId="{C1F596ED-6AB3-44A0-9DB4-D7219239B90F}" srcId="{7F8E7B54-5571-4F81-A4D2-811E08ED5BA5}" destId="{1F9F5E02-E3CD-4AD2-A857-F9C1D22CA349}" srcOrd="0" destOrd="0" parTransId="{078DB099-7478-4AAE-948C-451258424F98}" sibTransId="{96E6FC24-C8E4-4E79-BA1E-BCC35DE679D3}"/>
    <dgm:cxn modelId="{BA37A5F4-20C2-4E0C-8C41-ED421535C34D}" type="presOf" srcId="{02317453-ABF0-4709-BBEB-078B33FD8B64}" destId="{9AEAE8F3-A049-42C3-B225-EB16A69C6A77}" srcOrd="0" destOrd="0" presId="urn:microsoft.com/office/officeart/2005/8/layout/process3"/>
    <dgm:cxn modelId="{145336FC-AA86-4C2B-B136-D1A9AC528FEE}" srcId="{18CED48D-4601-49BD-97AA-FA74042A518F}" destId="{AC9EEEB7-E466-4A37-B0DF-41DC8DB64B07}" srcOrd="0" destOrd="0" parTransId="{4B4CF85C-FAF9-46AE-80FC-C39FB87468E1}" sibTransId="{072C8D39-3FAD-45A6-BAD5-6339DE7EF73D}"/>
    <dgm:cxn modelId="{99085144-E7F6-466A-9F8D-72A32EA17573}" type="presParOf" srcId="{2BBFF144-3B8D-466C-B282-8AFD51EACA84}" destId="{1204E89E-9A3A-4A89-85AB-87C53FF01C87}" srcOrd="0" destOrd="0" presId="urn:microsoft.com/office/officeart/2005/8/layout/process3"/>
    <dgm:cxn modelId="{2A8FF8CD-2ABA-4B8E-BBAE-0D158742AE2F}" type="presParOf" srcId="{1204E89E-9A3A-4A89-85AB-87C53FF01C87}" destId="{3FBD240C-B201-4003-A0C6-F04476A301DC}" srcOrd="0" destOrd="0" presId="urn:microsoft.com/office/officeart/2005/8/layout/process3"/>
    <dgm:cxn modelId="{87E388D3-84FA-4AD8-8328-9E67DFD19E35}" type="presParOf" srcId="{1204E89E-9A3A-4A89-85AB-87C53FF01C87}" destId="{0BADC8A8-54F9-4DEB-8C90-D166F9736CFB}" srcOrd="1" destOrd="0" presId="urn:microsoft.com/office/officeart/2005/8/layout/process3"/>
    <dgm:cxn modelId="{1036430E-DE33-41E9-A683-7DBF7A5FA2CB}" type="presParOf" srcId="{1204E89E-9A3A-4A89-85AB-87C53FF01C87}" destId="{89E3A9BB-CB67-414F-ACD8-2751548DAB58}" srcOrd="2" destOrd="0" presId="urn:microsoft.com/office/officeart/2005/8/layout/process3"/>
    <dgm:cxn modelId="{3EB007D2-34A3-443B-BFCD-1E6BC9F8EF6B}" type="presParOf" srcId="{2BBFF144-3B8D-466C-B282-8AFD51EACA84}" destId="{E46F88C8-DA60-42A0-9A09-2857B75531E2}" srcOrd="1" destOrd="0" presId="urn:microsoft.com/office/officeart/2005/8/layout/process3"/>
    <dgm:cxn modelId="{217EC3C8-259F-48ED-ACF4-AF2FB550A030}" type="presParOf" srcId="{E46F88C8-DA60-42A0-9A09-2857B75531E2}" destId="{14AAEDA6-1D83-4139-B457-1849CA5E2801}" srcOrd="0" destOrd="0" presId="urn:microsoft.com/office/officeart/2005/8/layout/process3"/>
    <dgm:cxn modelId="{40BAFAA2-AEFE-4EC0-8EE1-F70E64BDE0B6}" type="presParOf" srcId="{2BBFF144-3B8D-466C-B282-8AFD51EACA84}" destId="{050DEC4C-C580-4E09-BAC7-EC6A78B3C121}" srcOrd="2" destOrd="0" presId="urn:microsoft.com/office/officeart/2005/8/layout/process3"/>
    <dgm:cxn modelId="{5A2C3870-5C6A-4835-895C-C6E51054FFBA}" type="presParOf" srcId="{050DEC4C-C580-4E09-BAC7-EC6A78B3C121}" destId="{B2350E12-568C-4AD8-AB84-4A60161B19CF}" srcOrd="0" destOrd="0" presId="urn:microsoft.com/office/officeart/2005/8/layout/process3"/>
    <dgm:cxn modelId="{E27254FC-EEEF-4449-8DA8-5341711CD5C6}" type="presParOf" srcId="{050DEC4C-C580-4E09-BAC7-EC6A78B3C121}" destId="{600EEF80-54CB-4E45-B5F8-02AAFB226B99}" srcOrd="1" destOrd="0" presId="urn:microsoft.com/office/officeart/2005/8/layout/process3"/>
    <dgm:cxn modelId="{B4D20495-29AE-450D-877F-7261F2A9DCA8}" type="presParOf" srcId="{050DEC4C-C580-4E09-BAC7-EC6A78B3C121}" destId="{36E37EF5-254A-48FF-BAD4-39B00BB0A4CB}" srcOrd="2" destOrd="0" presId="urn:microsoft.com/office/officeart/2005/8/layout/process3"/>
    <dgm:cxn modelId="{B216FDB5-CD97-4472-8089-EFDFA86C1D3D}" type="presParOf" srcId="{2BBFF144-3B8D-466C-B282-8AFD51EACA84}" destId="{66025B79-2D18-4FDF-8FD7-ADB5EE3ECD01}" srcOrd="3" destOrd="0" presId="urn:microsoft.com/office/officeart/2005/8/layout/process3"/>
    <dgm:cxn modelId="{43C8FD97-A3D0-4169-BCB6-427C379BA75F}" type="presParOf" srcId="{66025B79-2D18-4FDF-8FD7-ADB5EE3ECD01}" destId="{4E219C15-AC2B-499F-97AA-9EABD34F03F1}" srcOrd="0" destOrd="0" presId="urn:microsoft.com/office/officeart/2005/8/layout/process3"/>
    <dgm:cxn modelId="{5E2838AF-020D-40D1-B5F2-BDF16373EE6C}" type="presParOf" srcId="{2BBFF144-3B8D-466C-B282-8AFD51EACA84}" destId="{04320705-9A1E-48EA-93B2-6E343032A68A}" srcOrd="4" destOrd="0" presId="urn:microsoft.com/office/officeart/2005/8/layout/process3"/>
    <dgm:cxn modelId="{577D4DCA-504E-4D71-A197-46F3D3114F2D}" type="presParOf" srcId="{04320705-9A1E-48EA-93B2-6E343032A68A}" destId="{5FB09001-41A3-4512-A063-1ACA0488EEFD}" srcOrd="0" destOrd="0" presId="urn:microsoft.com/office/officeart/2005/8/layout/process3"/>
    <dgm:cxn modelId="{96352E18-B115-4F46-9784-58FF6934BA28}" type="presParOf" srcId="{04320705-9A1E-48EA-93B2-6E343032A68A}" destId="{F5AEE118-73BE-49BE-9050-B34B91B4941A}" srcOrd="1" destOrd="0" presId="urn:microsoft.com/office/officeart/2005/8/layout/process3"/>
    <dgm:cxn modelId="{57796E90-D857-443B-BBFB-028DE06DF7D5}" type="presParOf" srcId="{04320705-9A1E-48EA-93B2-6E343032A68A}" destId="{C1CEFE23-7CFE-46BF-9E49-0848EAE8AB49}" srcOrd="2" destOrd="0" presId="urn:microsoft.com/office/officeart/2005/8/layout/process3"/>
    <dgm:cxn modelId="{56D17E05-3152-44D1-9C4E-99D94677D21A}" type="presParOf" srcId="{2BBFF144-3B8D-466C-B282-8AFD51EACA84}" destId="{5273685D-0ED0-42DD-AD2D-ED5F475AADD9}" srcOrd="5" destOrd="0" presId="urn:microsoft.com/office/officeart/2005/8/layout/process3"/>
    <dgm:cxn modelId="{95D9990B-6554-4FF1-809E-AB485AD665F9}" type="presParOf" srcId="{5273685D-0ED0-42DD-AD2D-ED5F475AADD9}" destId="{ED2E3EBF-9672-43E3-9EC2-B31B2206473C}" srcOrd="0" destOrd="0" presId="urn:microsoft.com/office/officeart/2005/8/layout/process3"/>
    <dgm:cxn modelId="{70976856-D9E4-45E4-B3C6-73A715EFFF2A}" type="presParOf" srcId="{2BBFF144-3B8D-466C-B282-8AFD51EACA84}" destId="{AE766A21-AD75-48F1-ADCB-521B11D5F99A}" srcOrd="6" destOrd="0" presId="urn:microsoft.com/office/officeart/2005/8/layout/process3"/>
    <dgm:cxn modelId="{C32E71F0-3AFA-415F-891C-577D858E6192}" type="presParOf" srcId="{AE766A21-AD75-48F1-ADCB-521B11D5F99A}" destId="{662ED6BD-F98A-4935-B289-079B15C12874}" srcOrd="0" destOrd="0" presId="urn:microsoft.com/office/officeart/2005/8/layout/process3"/>
    <dgm:cxn modelId="{E6D1BFD8-2A78-4AC3-9C15-9C2DB358F444}" type="presParOf" srcId="{AE766A21-AD75-48F1-ADCB-521B11D5F99A}" destId="{7C91E61D-2774-4522-9608-EDE55C2C88DB}" srcOrd="1" destOrd="0" presId="urn:microsoft.com/office/officeart/2005/8/layout/process3"/>
    <dgm:cxn modelId="{95B3E1C1-181A-4770-9FAA-09D1E54E0399}" type="presParOf" srcId="{AE766A21-AD75-48F1-ADCB-521B11D5F99A}" destId="{F5E55EAF-F66E-42A9-8D68-C8DC196DAFD3}" srcOrd="2" destOrd="0" presId="urn:microsoft.com/office/officeart/2005/8/layout/process3"/>
    <dgm:cxn modelId="{846D9C5E-1BD1-4678-AFBC-FD090E2AD098}" type="presParOf" srcId="{2BBFF144-3B8D-466C-B282-8AFD51EACA84}" destId="{2EF04C50-AB24-47D8-9668-B9191EC84137}" srcOrd="7" destOrd="0" presId="urn:microsoft.com/office/officeart/2005/8/layout/process3"/>
    <dgm:cxn modelId="{7AC8BD53-0AE2-45F8-80A0-2BBA01034AD9}" type="presParOf" srcId="{2EF04C50-AB24-47D8-9668-B9191EC84137}" destId="{1A69827D-FE94-4002-B860-EF778D4F5DCC}" srcOrd="0" destOrd="0" presId="urn:microsoft.com/office/officeart/2005/8/layout/process3"/>
    <dgm:cxn modelId="{19BB0B04-94DB-4254-8C4F-013DC4CA0D5A}" type="presParOf" srcId="{2BBFF144-3B8D-466C-B282-8AFD51EACA84}" destId="{0F6203B8-3E26-4324-AFB6-A2944C3751FA}" srcOrd="8" destOrd="0" presId="urn:microsoft.com/office/officeart/2005/8/layout/process3"/>
    <dgm:cxn modelId="{2CC1FBBB-767F-446D-9E2B-3C6BD56D6461}" type="presParOf" srcId="{0F6203B8-3E26-4324-AFB6-A2944C3751FA}" destId="{534D2A8B-300F-409F-A5C5-E34DB8428506}" srcOrd="0" destOrd="0" presId="urn:microsoft.com/office/officeart/2005/8/layout/process3"/>
    <dgm:cxn modelId="{650E7C8D-5954-4B7E-91CA-D6DB6ACA6C23}" type="presParOf" srcId="{0F6203B8-3E26-4324-AFB6-A2944C3751FA}" destId="{BA1A58F4-15E2-4E01-9027-5D7B61545854}" srcOrd="1" destOrd="0" presId="urn:microsoft.com/office/officeart/2005/8/layout/process3"/>
    <dgm:cxn modelId="{D0309CE8-8071-4B78-B414-045DEBCECF1C}" type="presParOf" srcId="{0F6203B8-3E26-4324-AFB6-A2944C3751FA}" destId="{9AEAE8F3-A049-42C3-B225-EB16A69C6A77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D9920D4-35CA-49A5-A3EC-575BFB79409F}" type="doc">
      <dgm:prSet loTypeId="urn:microsoft.com/office/officeart/2011/layout/HexagonRadial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C95A4AF-F1DD-4D7C-904B-3EF548874E62}">
      <dgm:prSet phldrT="[Text]" custT="1"/>
      <dgm:spPr>
        <a:solidFill>
          <a:srgbClr val="071C42"/>
        </a:solidFill>
      </dgm:spPr>
      <dgm:t>
        <a:bodyPr/>
        <a:lstStyle/>
        <a:p>
          <a:r>
            <a:rPr lang="en-US" sz="3600" dirty="0">
              <a:latin typeface="Poppins Bold" panose="00000800000000000000" charset="0"/>
              <a:cs typeface="Poppins Bold" panose="00000800000000000000" charset="0"/>
            </a:rPr>
            <a:t>Steps</a:t>
          </a:r>
          <a:endParaRPr lang="en-US" sz="1500" dirty="0">
            <a:latin typeface="Poppins Bold" panose="00000800000000000000" charset="0"/>
            <a:cs typeface="Poppins Bold" panose="00000800000000000000" charset="0"/>
          </a:endParaRPr>
        </a:p>
      </dgm:t>
    </dgm:pt>
    <dgm:pt modelId="{53DB8DFE-B88D-4FEE-B845-AA0D7C8CF804}" type="parTrans" cxnId="{8DDBDEE6-AA5E-40C8-B594-87AC1F2A8BFF}">
      <dgm:prSet/>
      <dgm:spPr/>
      <dgm:t>
        <a:bodyPr/>
        <a:lstStyle/>
        <a:p>
          <a:endParaRPr lang="en-US"/>
        </a:p>
      </dgm:t>
    </dgm:pt>
    <dgm:pt modelId="{257D542B-1ACD-4EAC-8F2A-999ABA1F58DD}" type="sibTrans" cxnId="{8DDBDEE6-AA5E-40C8-B594-87AC1F2A8BFF}">
      <dgm:prSet/>
      <dgm:spPr/>
      <dgm:t>
        <a:bodyPr/>
        <a:lstStyle/>
        <a:p>
          <a:endParaRPr lang="en-US"/>
        </a:p>
      </dgm:t>
    </dgm:pt>
    <dgm:pt modelId="{A8CDEC02-960E-4A9C-8FD7-696CDAA88BB9}">
      <dgm:prSet phldrT="[Text]"/>
      <dgm:spPr>
        <a:solidFill>
          <a:srgbClr val="3DCAB1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Running the program</a:t>
          </a:r>
        </a:p>
      </dgm:t>
    </dgm:pt>
    <dgm:pt modelId="{D8E33A81-0168-4006-9DB8-91E8B50E081B}" type="parTrans" cxnId="{B349F4F2-A137-4558-A026-44C4FAD838E6}">
      <dgm:prSet/>
      <dgm:spPr/>
      <dgm:t>
        <a:bodyPr/>
        <a:lstStyle/>
        <a:p>
          <a:endParaRPr lang="en-US"/>
        </a:p>
      </dgm:t>
    </dgm:pt>
    <dgm:pt modelId="{3B632164-C201-45F4-9F8D-2275BEF98589}" type="sibTrans" cxnId="{B349F4F2-A137-4558-A026-44C4FAD838E6}">
      <dgm:prSet/>
      <dgm:spPr/>
      <dgm:t>
        <a:bodyPr/>
        <a:lstStyle/>
        <a:p>
          <a:endParaRPr lang="en-US"/>
        </a:p>
      </dgm:t>
    </dgm:pt>
    <dgm:pt modelId="{6EEC5AE6-B1FD-40BC-8605-885332734C8E}">
      <dgm:prSet phldrT="[Text]"/>
      <dgm:spPr>
        <a:solidFill>
          <a:srgbClr val="3DCAB1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Signing up a new user</a:t>
          </a:r>
        </a:p>
        <a:p>
          <a:endParaRPr lang="en-US" dirty="0"/>
        </a:p>
      </dgm:t>
    </dgm:pt>
    <dgm:pt modelId="{F24FABC0-9965-4C35-B18A-6C294FD1A2D0}" type="parTrans" cxnId="{E4F5FBC2-F4C6-40BF-9D3B-85899628A458}">
      <dgm:prSet/>
      <dgm:spPr/>
      <dgm:t>
        <a:bodyPr/>
        <a:lstStyle/>
        <a:p>
          <a:endParaRPr lang="en-US"/>
        </a:p>
      </dgm:t>
    </dgm:pt>
    <dgm:pt modelId="{359FB2B6-DFB2-4BD3-94E4-90C21E9E22DE}" type="sibTrans" cxnId="{E4F5FBC2-F4C6-40BF-9D3B-85899628A458}">
      <dgm:prSet/>
      <dgm:spPr/>
      <dgm:t>
        <a:bodyPr/>
        <a:lstStyle/>
        <a:p>
          <a:endParaRPr lang="en-US"/>
        </a:p>
      </dgm:t>
    </dgm:pt>
    <dgm:pt modelId="{53D5DBFB-1684-430A-A76B-648DDE846B2A}">
      <dgm:prSet phldrT="[Text]"/>
      <dgm:spPr>
        <a:solidFill>
          <a:srgbClr val="3DCAB1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Logging in</a:t>
          </a:r>
        </a:p>
        <a:p>
          <a:endParaRPr lang="en-US" dirty="0"/>
        </a:p>
      </dgm:t>
    </dgm:pt>
    <dgm:pt modelId="{178DF624-5631-412A-B5A5-D89B4D860DEA}" type="parTrans" cxnId="{2BC7911A-F1FB-4EEE-A825-DDDA7D236D65}">
      <dgm:prSet/>
      <dgm:spPr/>
      <dgm:t>
        <a:bodyPr/>
        <a:lstStyle/>
        <a:p>
          <a:endParaRPr lang="en-US"/>
        </a:p>
      </dgm:t>
    </dgm:pt>
    <dgm:pt modelId="{DA6169F9-54A3-44E9-AB43-5765E86800CC}" type="sibTrans" cxnId="{2BC7911A-F1FB-4EEE-A825-DDDA7D236D65}">
      <dgm:prSet/>
      <dgm:spPr/>
      <dgm:t>
        <a:bodyPr/>
        <a:lstStyle/>
        <a:p>
          <a:endParaRPr lang="en-US"/>
        </a:p>
      </dgm:t>
    </dgm:pt>
    <dgm:pt modelId="{3A3A797A-30AF-4398-B4FB-6AE6994EDAEE}">
      <dgm:prSet phldrT="[Text]"/>
      <dgm:spPr/>
      <dgm:t>
        <a:bodyPr/>
        <a:lstStyle/>
        <a:p>
          <a:r>
            <a:rPr lang="en-US" dirty="0">
              <a:latin typeface="Poppins" panose="00000500000000000000" pitchFamily="2" charset="0"/>
              <a:cs typeface="Poppins" panose="00000500000000000000" pitchFamily="2" charset="0"/>
            </a:rPr>
            <a:t>Searching by hotel and food</a:t>
          </a:r>
        </a:p>
        <a:p>
          <a:endParaRPr lang="en-US" dirty="0"/>
        </a:p>
      </dgm:t>
    </dgm:pt>
    <dgm:pt modelId="{14B22CE1-5D92-427F-8E14-B836CDAAD486}" type="parTrans" cxnId="{8EE84F35-2F76-47A1-89EE-BFD6D0BBCDE0}">
      <dgm:prSet/>
      <dgm:spPr/>
      <dgm:t>
        <a:bodyPr/>
        <a:lstStyle/>
        <a:p>
          <a:endParaRPr lang="en-US"/>
        </a:p>
      </dgm:t>
    </dgm:pt>
    <dgm:pt modelId="{09EADE14-163C-4577-B690-E3174070F17E}" type="sibTrans" cxnId="{8EE84F35-2F76-47A1-89EE-BFD6D0BBCDE0}">
      <dgm:prSet/>
      <dgm:spPr/>
      <dgm:t>
        <a:bodyPr/>
        <a:lstStyle/>
        <a:p>
          <a:endParaRPr lang="en-US"/>
        </a:p>
      </dgm:t>
    </dgm:pt>
    <dgm:pt modelId="{1BABF91E-FBCA-421C-9A32-6541897387A7}">
      <dgm:prSet phldrT="[Text]"/>
      <dgm:spPr/>
      <dgm:t>
        <a:bodyPr/>
        <a:lstStyle/>
        <a:p>
          <a:r>
            <a:rPr lang="en-US" dirty="0">
              <a:latin typeface="Poppins" panose="00000500000000000000" pitchFamily="2" charset="0"/>
              <a:cs typeface="Poppins" panose="00000500000000000000" pitchFamily="2" charset="0"/>
            </a:rPr>
            <a:t>Adding items to cart</a:t>
          </a:r>
        </a:p>
        <a:p>
          <a:endParaRPr lang="en-US" dirty="0"/>
        </a:p>
      </dgm:t>
    </dgm:pt>
    <dgm:pt modelId="{8A5E3529-A3DD-43AF-A5E3-D1BA8C1D86A8}" type="parTrans" cxnId="{2D490676-865E-4102-9C18-9B38705CE978}">
      <dgm:prSet/>
      <dgm:spPr/>
      <dgm:t>
        <a:bodyPr/>
        <a:lstStyle/>
        <a:p>
          <a:endParaRPr lang="en-US"/>
        </a:p>
      </dgm:t>
    </dgm:pt>
    <dgm:pt modelId="{293537FE-612C-4506-B89C-D3E91A9D7444}" type="sibTrans" cxnId="{2D490676-865E-4102-9C18-9B38705CE978}">
      <dgm:prSet/>
      <dgm:spPr/>
      <dgm:t>
        <a:bodyPr/>
        <a:lstStyle/>
        <a:p>
          <a:endParaRPr lang="en-US"/>
        </a:p>
      </dgm:t>
    </dgm:pt>
    <dgm:pt modelId="{AB9A79B9-850E-4E85-BEE1-8B853E154B3D}">
      <dgm:prSet phldrT="[Text]"/>
      <dgm:spPr/>
      <dgm:t>
        <a:bodyPr/>
        <a:lstStyle/>
        <a:p>
          <a:r>
            <a:rPr lang="en-US" dirty="0">
              <a:latin typeface="Poppins" panose="00000500000000000000" pitchFamily="2" charset="0"/>
              <a:cs typeface="Poppins" panose="00000500000000000000" pitchFamily="2" charset="0"/>
            </a:rPr>
            <a:t>Confirming an order</a:t>
          </a:r>
        </a:p>
        <a:p>
          <a:endParaRPr lang="en-US" dirty="0"/>
        </a:p>
      </dgm:t>
    </dgm:pt>
    <dgm:pt modelId="{475DE05D-2A8E-4490-9C3E-18D9989175B4}" type="parTrans" cxnId="{D3627BC1-46C1-44C6-8D35-130AE0414A19}">
      <dgm:prSet/>
      <dgm:spPr/>
      <dgm:t>
        <a:bodyPr/>
        <a:lstStyle/>
        <a:p>
          <a:endParaRPr lang="en-US"/>
        </a:p>
      </dgm:t>
    </dgm:pt>
    <dgm:pt modelId="{819918DF-702B-42A3-8652-3622456CABFA}" type="sibTrans" cxnId="{D3627BC1-46C1-44C6-8D35-130AE0414A19}">
      <dgm:prSet/>
      <dgm:spPr/>
      <dgm:t>
        <a:bodyPr/>
        <a:lstStyle/>
        <a:p>
          <a:endParaRPr lang="en-US"/>
        </a:p>
      </dgm:t>
    </dgm:pt>
    <dgm:pt modelId="{B72D967D-9A28-498E-852C-91B4D75627C4}" type="pres">
      <dgm:prSet presAssocID="{1D9920D4-35CA-49A5-A3EC-575BFB79409F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355CCE2D-0624-49B6-806D-9D9434EBFA88}" type="pres">
      <dgm:prSet presAssocID="{5C95A4AF-F1DD-4D7C-904B-3EF548874E62}" presName="Parent" presStyleLbl="node0" presStyleIdx="0" presStyleCnt="1" custLinFactNeighborX="2526" custLinFactNeighborY="469">
        <dgm:presLayoutVars>
          <dgm:chMax val="6"/>
          <dgm:chPref val="6"/>
        </dgm:presLayoutVars>
      </dgm:prSet>
      <dgm:spPr/>
    </dgm:pt>
    <dgm:pt modelId="{D8A69FBB-7938-4F73-8BDB-8ACA0F17D18F}" type="pres">
      <dgm:prSet presAssocID="{A8CDEC02-960E-4A9C-8FD7-696CDAA88BB9}" presName="Accent1" presStyleCnt="0"/>
      <dgm:spPr/>
    </dgm:pt>
    <dgm:pt modelId="{F1C5F2F8-69D5-4A79-91EF-F4A49EECFB36}" type="pres">
      <dgm:prSet presAssocID="{A8CDEC02-960E-4A9C-8FD7-696CDAA88BB9}" presName="Accent" presStyleLbl="bgShp" presStyleIdx="0" presStyleCnt="6"/>
      <dgm:spPr/>
    </dgm:pt>
    <dgm:pt modelId="{4BF6C2BF-49C5-4D23-9191-C3E47C53DE33}" type="pres">
      <dgm:prSet presAssocID="{A8CDEC02-960E-4A9C-8FD7-696CDAA88BB9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395C29D-11F1-4BB5-9EFB-CF12E14B1DAA}" type="pres">
      <dgm:prSet presAssocID="{6EEC5AE6-B1FD-40BC-8605-885332734C8E}" presName="Accent2" presStyleCnt="0"/>
      <dgm:spPr/>
    </dgm:pt>
    <dgm:pt modelId="{C0FA8CCA-B5CF-4195-94C5-5159F598E4CE}" type="pres">
      <dgm:prSet presAssocID="{6EEC5AE6-B1FD-40BC-8605-885332734C8E}" presName="Accent" presStyleLbl="bgShp" presStyleIdx="1" presStyleCnt="6"/>
      <dgm:spPr/>
    </dgm:pt>
    <dgm:pt modelId="{E4C3DFB9-9546-4DA7-A3AE-19383B807082}" type="pres">
      <dgm:prSet presAssocID="{6EEC5AE6-B1FD-40BC-8605-885332734C8E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3364B3B7-972B-44E6-B2E2-45B629F2EE88}" type="pres">
      <dgm:prSet presAssocID="{53D5DBFB-1684-430A-A76B-648DDE846B2A}" presName="Accent3" presStyleCnt="0"/>
      <dgm:spPr/>
    </dgm:pt>
    <dgm:pt modelId="{A227EC5C-E9CE-4CCC-A4E0-DA5346132125}" type="pres">
      <dgm:prSet presAssocID="{53D5DBFB-1684-430A-A76B-648DDE846B2A}" presName="Accent" presStyleLbl="bgShp" presStyleIdx="2" presStyleCnt="6"/>
      <dgm:spPr/>
    </dgm:pt>
    <dgm:pt modelId="{A6CFAC22-3E72-4864-AE4F-0A591C9E7764}" type="pres">
      <dgm:prSet presAssocID="{53D5DBFB-1684-430A-A76B-648DDE846B2A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3AE7E51A-8180-4A2D-A5BC-40D06F1A7561}" type="pres">
      <dgm:prSet presAssocID="{3A3A797A-30AF-4398-B4FB-6AE6994EDAEE}" presName="Accent4" presStyleCnt="0"/>
      <dgm:spPr/>
    </dgm:pt>
    <dgm:pt modelId="{3A399EBF-D7F6-4812-9849-D777400B911A}" type="pres">
      <dgm:prSet presAssocID="{3A3A797A-30AF-4398-B4FB-6AE6994EDAEE}" presName="Accent" presStyleLbl="bgShp" presStyleIdx="3" presStyleCnt="6"/>
      <dgm:spPr/>
    </dgm:pt>
    <dgm:pt modelId="{7F23E58C-D981-4908-B96D-88657E27C3AE}" type="pres">
      <dgm:prSet presAssocID="{3A3A797A-30AF-4398-B4FB-6AE6994EDAEE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FEE315D2-4714-4F7C-803A-242965EA99C2}" type="pres">
      <dgm:prSet presAssocID="{1BABF91E-FBCA-421C-9A32-6541897387A7}" presName="Accent5" presStyleCnt="0"/>
      <dgm:spPr/>
    </dgm:pt>
    <dgm:pt modelId="{85C52430-A961-4AEC-B1C5-9E52C4122A8F}" type="pres">
      <dgm:prSet presAssocID="{1BABF91E-FBCA-421C-9A32-6541897387A7}" presName="Accent" presStyleLbl="bgShp" presStyleIdx="4" presStyleCnt="6"/>
      <dgm:spPr/>
    </dgm:pt>
    <dgm:pt modelId="{B9AA4C51-04AE-4678-8DE9-048EBFAC94BE}" type="pres">
      <dgm:prSet presAssocID="{1BABF91E-FBCA-421C-9A32-6541897387A7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9673A9E4-9286-4863-A56B-2C20E1E5605E}" type="pres">
      <dgm:prSet presAssocID="{AB9A79B9-850E-4E85-BEE1-8B853E154B3D}" presName="Accent6" presStyleCnt="0"/>
      <dgm:spPr/>
    </dgm:pt>
    <dgm:pt modelId="{20B0CD4E-AC8E-4F63-B80E-2C8007727527}" type="pres">
      <dgm:prSet presAssocID="{AB9A79B9-850E-4E85-BEE1-8B853E154B3D}" presName="Accent" presStyleLbl="bgShp" presStyleIdx="5" presStyleCnt="6"/>
      <dgm:spPr/>
    </dgm:pt>
    <dgm:pt modelId="{CD1844E3-11D8-4A01-9B80-9888FAA0084A}" type="pres">
      <dgm:prSet presAssocID="{AB9A79B9-850E-4E85-BEE1-8B853E154B3D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BBA39B18-E1F3-47F8-B6D5-1A13B38E05AE}" type="presOf" srcId="{5C95A4AF-F1DD-4D7C-904B-3EF548874E62}" destId="{355CCE2D-0624-49B6-806D-9D9434EBFA88}" srcOrd="0" destOrd="0" presId="urn:microsoft.com/office/officeart/2011/layout/HexagonRadial"/>
    <dgm:cxn modelId="{2BC7911A-F1FB-4EEE-A825-DDDA7D236D65}" srcId="{5C95A4AF-F1DD-4D7C-904B-3EF548874E62}" destId="{53D5DBFB-1684-430A-A76B-648DDE846B2A}" srcOrd="2" destOrd="0" parTransId="{178DF624-5631-412A-B5A5-D89B4D860DEA}" sibTransId="{DA6169F9-54A3-44E9-AB43-5765E86800CC}"/>
    <dgm:cxn modelId="{5A06FA21-9308-4135-8299-B1A8FEF59830}" type="presOf" srcId="{1BABF91E-FBCA-421C-9A32-6541897387A7}" destId="{B9AA4C51-04AE-4678-8DE9-048EBFAC94BE}" srcOrd="0" destOrd="0" presId="urn:microsoft.com/office/officeart/2011/layout/HexagonRadial"/>
    <dgm:cxn modelId="{632D9127-BB83-4750-B9AD-DBFBE9A6FC1E}" type="presOf" srcId="{53D5DBFB-1684-430A-A76B-648DDE846B2A}" destId="{A6CFAC22-3E72-4864-AE4F-0A591C9E7764}" srcOrd="0" destOrd="0" presId="urn:microsoft.com/office/officeart/2011/layout/HexagonRadial"/>
    <dgm:cxn modelId="{8EE84F35-2F76-47A1-89EE-BFD6D0BBCDE0}" srcId="{5C95A4AF-F1DD-4D7C-904B-3EF548874E62}" destId="{3A3A797A-30AF-4398-B4FB-6AE6994EDAEE}" srcOrd="3" destOrd="0" parTransId="{14B22CE1-5D92-427F-8E14-B836CDAAD486}" sibTransId="{09EADE14-163C-4577-B690-E3174070F17E}"/>
    <dgm:cxn modelId="{2D490676-865E-4102-9C18-9B38705CE978}" srcId="{5C95A4AF-F1DD-4D7C-904B-3EF548874E62}" destId="{1BABF91E-FBCA-421C-9A32-6541897387A7}" srcOrd="4" destOrd="0" parTransId="{8A5E3529-A3DD-43AF-A5E3-D1BA8C1D86A8}" sibTransId="{293537FE-612C-4506-B89C-D3E91A9D7444}"/>
    <dgm:cxn modelId="{AB81A684-768F-41D7-A824-BE221759EF3B}" type="presOf" srcId="{A8CDEC02-960E-4A9C-8FD7-696CDAA88BB9}" destId="{4BF6C2BF-49C5-4D23-9191-C3E47C53DE33}" srcOrd="0" destOrd="0" presId="urn:microsoft.com/office/officeart/2011/layout/HexagonRadial"/>
    <dgm:cxn modelId="{D93DF19D-7E47-4E06-AC1C-425B4A8D8DE7}" type="presOf" srcId="{6EEC5AE6-B1FD-40BC-8605-885332734C8E}" destId="{E4C3DFB9-9546-4DA7-A3AE-19383B807082}" srcOrd="0" destOrd="0" presId="urn:microsoft.com/office/officeart/2011/layout/HexagonRadial"/>
    <dgm:cxn modelId="{F0D4F0AB-37B4-4CBA-AADB-2CDADFC8D58B}" type="presOf" srcId="{1D9920D4-35CA-49A5-A3EC-575BFB79409F}" destId="{B72D967D-9A28-498E-852C-91B4D75627C4}" srcOrd="0" destOrd="0" presId="urn:microsoft.com/office/officeart/2011/layout/HexagonRadial"/>
    <dgm:cxn modelId="{D3627BC1-46C1-44C6-8D35-130AE0414A19}" srcId="{5C95A4AF-F1DD-4D7C-904B-3EF548874E62}" destId="{AB9A79B9-850E-4E85-BEE1-8B853E154B3D}" srcOrd="5" destOrd="0" parTransId="{475DE05D-2A8E-4490-9C3E-18D9989175B4}" sibTransId="{819918DF-702B-42A3-8652-3622456CABFA}"/>
    <dgm:cxn modelId="{E4F5FBC2-F4C6-40BF-9D3B-85899628A458}" srcId="{5C95A4AF-F1DD-4D7C-904B-3EF548874E62}" destId="{6EEC5AE6-B1FD-40BC-8605-885332734C8E}" srcOrd="1" destOrd="0" parTransId="{F24FABC0-9965-4C35-B18A-6C294FD1A2D0}" sibTransId="{359FB2B6-DFB2-4BD3-94E4-90C21E9E22DE}"/>
    <dgm:cxn modelId="{70BCFFC7-023B-4245-A7E2-C253CACB446F}" type="presOf" srcId="{3A3A797A-30AF-4398-B4FB-6AE6994EDAEE}" destId="{7F23E58C-D981-4908-B96D-88657E27C3AE}" srcOrd="0" destOrd="0" presId="urn:microsoft.com/office/officeart/2011/layout/HexagonRadial"/>
    <dgm:cxn modelId="{8DDBDEE6-AA5E-40C8-B594-87AC1F2A8BFF}" srcId="{1D9920D4-35CA-49A5-A3EC-575BFB79409F}" destId="{5C95A4AF-F1DD-4D7C-904B-3EF548874E62}" srcOrd="0" destOrd="0" parTransId="{53DB8DFE-B88D-4FEE-B845-AA0D7C8CF804}" sibTransId="{257D542B-1ACD-4EAC-8F2A-999ABA1F58DD}"/>
    <dgm:cxn modelId="{B349F4F2-A137-4558-A026-44C4FAD838E6}" srcId="{5C95A4AF-F1DD-4D7C-904B-3EF548874E62}" destId="{A8CDEC02-960E-4A9C-8FD7-696CDAA88BB9}" srcOrd="0" destOrd="0" parTransId="{D8E33A81-0168-4006-9DB8-91E8B50E081B}" sibTransId="{3B632164-C201-45F4-9F8D-2275BEF98589}"/>
    <dgm:cxn modelId="{D25D19FD-F6FB-4D4E-B265-D189CCFE932C}" type="presOf" srcId="{AB9A79B9-850E-4E85-BEE1-8B853E154B3D}" destId="{CD1844E3-11D8-4A01-9B80-9888FAA0084A}" srcOrd="0" destOrd="0" presId="urn:microsoft.com/office/officeart/2011/layout/HexagonRadial"/>
    <dgm:cxn modelId="{A13A84BF-156E-4F09-AA3A-14CE697C725E}" type="presParOf" srcId="{B72D967D-9A28-498E-852C-91B4D75627C4}" destId="{355CCE2D-0624-49B6-806D-9D9434EBFA88}" srcOrd="0" destOrd="0" presId="urn:microsoft.com/office/officeart/2011/layout/HexagonRadial"/>
    <dgm:cxn modelId="{FD00A7CD-F849-4A5F-98D5-F351B17BCB99}" type="presParOf" srcId="{B72D967D-9A28-498E-852C-91B4D75627C4}" destId="{D8A69FBB-7938-4F73-8BDB-8ACA0F17D18F}" srcOrd="1" destOrd="0" presId="urn:microsoft.com/office/officeart/2011/layout/HexagonRadial"/>
    <dgm:cxn modelId="{BE06FAE9-9162-4A6F-81C3-6F2333484D86}" type="presParOf" srcId="{D8A69FBB-7938-4F73-8BDB-8ACA0F17D18F}" destId="{F1C5F2F8-69D5-4A79-91EF-F4A49EECFB36}" srcOrd="0" destOrd="0" presId="urn:microsoft.com/office/officeart/2011/layout/HexagonRadial"/>
    <dgm:cxn modelId="{7CD0FE2B-27AD-47C4-878D-C7291DA5EF9E}" type="presParOf" srcId="{B72D967D-9A28-498E-852C-91B4D75627C4}" destId="{4BF6C2BF-49C5-4D23-9191-C3E47C53DE33}" srcOrd="2" destOrd="0" presId="urn:microsoft.com/office/officeart/2011/layout/HexagonRadial"/>
    <dgm:cxn modelId="{297738AB-1C28-43C2-8FC0-74280A51FCF0}" type="presParOf" srcId="{B72D967D-9A28-498E-852C-91B4D75627C4}" destId="{A395C29D-11F1-4BB5-9EFB-CF12E14B1DAA}" srcOrd="3" destOrd="0" presId="urn:microsoft.com/office/officeart/2011/layout/HexagonRadial"/>
    <dgm:cxn modelId="{8A2CC956-6866-4EBF-B03B-6DDB12D0CF22}" type="presParOf" srcId="{A395C29D-11F1-4BB5-9EFB-CF12E14B1DAA}" destId="{C0FA8CCA-B5CF-4195-94C5-5159F598E4CE}" srcOrd="0" destOrd="0" presId="urn:microsoft.com/office/officeart/2011/layout/HexagonRadial"/>
    <dgm:cxn modelId="{76CAAA93-1463-457B-8232-E188DF2F3E53}" type="presParOf" srcId="{B72D967D-9A28-498E-852C-91B4D75627C4}" destId="{E4C3DFB9-9546-4DA7-A3AE-19383B807082}" srcOrd="4" destOrd="0" presId="urn:microsoft.com/office/officeart/2011/layout/HexagonRadial"/>
    <dgm:cxn modelId="{89575C7B-8313-4356-B223-7C487437BC9A}" type="presParOf" srcId="{B72D967D-9A28-498E-852C-91B4D75627C4}" destId="{3364B3B7-972B-44E6-B2E2-45B629F2EE88}" srcOrd="5" destOrd="0" presId="urn:microsoft.com/office/officeart/2011/layout/HexagonRadial"/>
    <dgm:cxn modelId="{02CE8AA9-2772-4245-9F75-FB18422897F8}" type="presParOf" srcId="{3364B3B7-972B-44E6-B2E2-45B629F2EE88}" destId="{A227EC5C-E9CE-4CCC-A4E0-DA5346132125}" srcOrd="0" destOrd="0" presId="urn:microsoft.com/office/officeart/2011/layout/HexagonRadial"/>
    <dgm:cxn modelId="{C4E5D5AD-3933-4DC5-80C2-CABA0BAED7B2}" type="presParOf" srcId="{B72D967D-9A28-498E-852C-91B4D75627C4}" destId="{A6CFAC22-3E72-4864-AE4F-0A591C9E7764}" srcOrd="6" destOrd="0" presId="urn:microsoft.com/office/officeart/2011/layout/HexagonRadial"/>
    <dgm:cxn modelId="{7337D846-EDE6-479D-8A4D-E53A84CC151E}" type="presParOf" srcId="{B72D967D-9A28-498E-852C-91B4D75627C4}" destId="{3AE7E51A-8180-4A2D-A5BC-40D06F1A7561}" srcOrd="7" destOrd="0" presId="urn:microsoft.com/office/officeart/2011/layout/HexagonRadial"/>
    <dgm:cxn modelId="{04D2A348-3F21-4899-A49A-DA5307FC185F}" type="presParOf" srcId="{3AE7E51A-8180-4A2D-A5BC-40D06F1A7561}" destId="{3A399EBF-D7F6-4812-9849-D777400B911A}" srcOrd="0" destOrd="0" presId="urn:microsoft.com/office/officeart/2011/layout/HexagonRadial"/>
    <dgm:cxn modelId="{8266FDC0-C5FE-40D3-BC98-851F7FFA2D36}" type="presParOf" srcId="{B72D967D-9A28-498E-852C-91B4D75627C4}" destId="{7F23E58C-D981-4908-B96D-88657E27C3AE}" srcOrd="8" destOrd="0" presId="urn:microsoft.com/office/officeart/2011/layout/HexagonRadial"/>
    <dgm:cxn modelId="{F2E681C9-65A5-4324-A5BB-56B43496E5C3}" type="presParOf" srcId="{B72D967D-9A28-498E-852C-91B4D75627C4}" destId="{FEE315D2-4714-4F7C-803A-242965EA99C2}" srcOrd="9" destOrd="0" presId="urn:microsoft.com/office/officeart/2011/layout/HexagonRadial"/>
    <dgm:cxn modelId="{6C860033-AF79-4199-AC42-E456C64700DB}" type="presParOf" srcId="{FEE315D2-4714-4F7C-803A-242965EA99C2}" destId="{85C52430-A961-4AEC-B1C5-9E52C4122A8F}" srcOrd="0" destOrd="0" presId="urn:microsoft.com/office/officeart/2011/layout/HexagonRadial"/>
    <dgm:cxn modelId="{8A723B4B-3537-4A64-AD3E-92811CBE027A}" type="presParOf" srcId="{B72D967D-9A28-498E-852C-91B4D75627C4}" destId="{B9AA4C51-04AE-4678-8DE9-048EBFAC94BE}" srcOrd="10" destOrd="0" presId="urn:microsoft.com/office/officeart/2011/layout/HexagonRadial"/>
    <dgm:cxn modelId="{8B4D2B6B-CE88-4992-B599-78B0A51AD97C}" type="presParOf" srcId="{B72D967D-9A28-498E-852C-91B4D75627C4}" destId="{9673A9E4-9286-4863-A56B-2C20E1E5605E}" srcOrd="11" destOrd="0" presId="urn:microsoft.com/office/officeart/2011/layout/HexagonRadial"/>
    <dgm:cxn modelId="{F3CB59D6-E2CB-4021-B1F3-493F1BBB7320}" type="presParOf" srcId="{9673A9E4-9286-4863-A56B-2C20E1E5605E}" destId="{20B0CD4E-AC8E-4F63-B80E-2C8007727527}" srcOrd="0" destOrd="0" presId="urn:microsoft.com/office/officeart/2011/layout/HexagonRadial"/>
    <dgm:cxn modelId="{2BFB237C-067C-4869-96C7-93A9C100FA12}" type="presParOf" srcId="{B72D967D-9A28-498E-852C-91B4D75627C4}" destId="{CD1844E3-11D8-4A01-9B80-9888FAA0084A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ADC8A8-54F9-4DEB-8C90-D166F9736CFB}">
      <dsp:nvSpPr>
        <dsp:cNvPr id="0" name=""/>
        <dsp:cNvSpPr/>
      </dsp:nvSpPr>
      <dsp:spPr>
        <a:xfrm>
          <a:off x="10048" y="1062286"/>
          <a:ext cx="2267110" cy="1382400"/>
        </a:xfrm>
        <a:prstGeom prst="roundRect">
          <a:avLst>
            <a:gd name="adj" fmla="val 10000"/>
          </a:avLst>
        </a:prstGeom>
        <a:solidFill>
          <a:srgbClr val="071C4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Poppins" panose="00000500000000000000" pitchFamily="2" charset="0"/>
              <a:cs typeface="Poppins" panose="00000500000000000000" pitchFamily="2" charset="0"/>
            </a:rPr>
            <a:t>Main </a:t>
          </a:r>
          <a:r>
            <a:rPr lang="en-US" sz="2400" kern="1200" dirty="0">
              <a:latin typeface="Poppins" panose="00000500000000000000" pitchFamily="2" charset="0"/>
              <a:cs typeface="Poppins" panose="00000500000000000000" pitchFamily="2" charset="0"/>
            </a:rPr>
            <a:t>Menu</a:t>
          </a:r>
          <a:endParaRPr lang="en-US" sz="20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10048" y="1062286"/>
        <a:ext cx="2267110" cy="906844"/>
      </dsp:txXfrm>
    </dsp:sp>
    <dsp:sp modelId="{89E3A9BB-CB67-414F-ACD8-2751548DAB58}">
      <dsp:nvSpPr>
        <dsp:cNvPr id="0" name=""/>
        <dsp:cNvSpPr/>
      </dsp:nvSpPr>
      <dsp:spPr>
        <a:xfrm>
          <a:off x="396838" y="2437303"/>
          <a:ext cx="2267110" cy="3676146"/>
        </a:xfrm>
        <a:prstGeom prst="roundRect">
          <a:avLst>
            <a:gd name="adj" fmla="val 10000"/>
          </a:avLst>
        </a:prstGeom>
        <a:solidFill>
          <a:srgbClr val="3DCAB1"/>
        </a:solidFill>
        <a:ln w="25400" cap="flat" cmpd="sng" algn="ctr">
          <a:solidFill>
            <a:srgbClr val="071C4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Poppins" panose="00000500000000000000" pitchFamily="2" charset="0"/>
              <a:cs typeface="Poppins" panose="00000500000000000000" pitchFamily="2" charset="0"/>
            </a:rPr>
            <a:t>Sign-up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Poppins" panose="00000500000000000000" pitchFamily="2" charset="0"/>
              <a:cs typeface="Poppins" panose="00000500000000000000" pitchFamily="2" charset="0"/>
            </a:rPr>
            <a:t>Login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Poppins" panose="00000500000000000000" pitchFamily="2" charset="0"/>
              <a:cs typeface="Poppins" panose="00000500000000000000" pitchFamily="2" charset="0"/>
            </a:rPr>
            <a:t>Exit</a:t>
          </a:r>
        </a:p>
      </dsp:txBody>
      <dsp:txXfrm>
        <a:off x="463239" y="2503704"/>
        <a:ext cx="2134308" cy="3543344"/>
      </dsp:txXfrm>
    </dsp:sp>
    <dsp:sp modelId="{E46F88C8-DA60-42A0-9A09-2857B75531E2}">
      <dsp:nvSpPr>
        <dsp:cNvPr id="0" name=""/>
        <dsp:cNvSpPr/>
      </dsp:nvSpPr>
      <dsp:spPr>
        <a:xfrm>
          <a:off x="2620844" y="1233485"/>
          <a:ext cx="728613" cy="5644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2620844" y="1346374"/>
        <a:ext cx="559280" cy="338667"/>
      </dsp:txXfrm>
    </dsp:sp>
    <dsp:sp modelId="{600EEF80-54CB-4E45-B5F8-02AAFB226B99}">
      <dsp:nvSpPr>
        <dsp:cNvPr id="0" name=""/>
        <dsp:cNvSpPr/>
      </dsp:nvSpPr>
      <dsp:spPr>
        <a:xfrm>
          <a:off x="3651902" y="1062286"/>
          <a:ext cx="2267110" cy="1382400"/>
        </a:xfrm>
        <a:prstGeom prst="roundRect">
          <a:avLst>
            <a:gd name="adj" fmla="val 10000"/>
          </a:avLst>
        </a:prstGeom>
        <a:solidFill>
          <a:srgbClr val="071C4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9144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Poppins" panose="00000500000000000000" pitchFamily="2" charset="0"/>
              <a:cs typeface="Poppins" panose="00000500000000000000" pitchFamily="2" charset="0"/>
            </a:rPr>
            <a:t>Sign-up</a:t>
          </a:r>
        </a:p>
      </dsp:txBody>
      <dsp:txXfrm>
        <a:off x="3651902" y="1062286"/>
        <a:ext cx="2267110" cy="906844"/>
      </dsp:txXfrm>
    </dsp:sp>
    <dsp:sp modelId="{36E37EF5-254A-48FF-BAD4-39B00BB0A4CB}">
      <dsp:nvSpPr>
        <dsp:cNvPr id="0" name=""/>
        <dsp:cNvSpPr/>
      </dsp:nvSpPr>
      <dsp:spPr>
        <a:xfrm>
          <a:off x="4041367" y="2438396"/>
          <a:ext cx="2267110" cy="3676146"/>
        </a:xfrm>
        <a:prstGeom prst="roundRect">
          <a:avLst>
            <a:gd name="adj" fmla="val 10000"/>
          </a:avLst>
        </a:prstGeom>
        <a:solidFill>
          <a:srgbClr val="3DCAB1">
            <a:alpha val="90000"/>
          </a:srgbClr>
        </a:solidFill>
        <a:ln w="25400" cap="flat" cmpd="sng" algn="ctr">
          <a:solidFill>
            <a:srgbClr val="071C4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Poppins" panose="00000500000000000000" pitchFamily="2" charset="0"/>
              <a:cs typeface="Poppins" panose="00000500000000000000" pitchFamily="2" charset="0"/>
            </a:rPr>
            <a:t>User provides details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Poppins" panose="00000500000000000000" pitchFamily="2" charset="0"/>
              <a:cs typeface="Poppins" panose="00000500000000000000" pitchFamily="2" charset="0"/>
            </a:rPr>
            <a:t>Details are validated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Poppins" panose="00000500000000000000" pitchFamily="2" charset="0"/>
              <a:cs typeface="Poppins" panose="00000500000000000000" pitchFamily="2" charset="0"/>
            </a:rPr>
            <a:t>Checks if user already exists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4107768" y="2504797"/>
        <a:ext cx="2134308" cy="3543344"/>
      </dsp:txXfrm>
    </dsp:sp>
    <dsp:sp modelId="{66025B79-2D18-4FDF-8FD7-ADB5EE3ECD01}">
      <dsp:nvSpPr>
        <dsp:cNvPr id="0" name=""/>
        <dsp:cNvSpPr/>
      </dsp:nvSpPr>
      <dsp:spPr>
        <a:xfrm>
          <a:off x="6262698" y="1233485"/>
          <a:ext cx="728613" cy="5644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6262698" y="1346374"/>
        <a:ext cx="559280" cy="338667"/>
      </dsp:txXfrm>
    </dsp:sp>
    <dsp:sp modelId="{F5AEE118-73BE-49BE-9050-B34B91B4941A}">
      <dsp:nvSpPr>
        <dsp:cNvPr id="0" name=""/>
        <dsp:cNvSpPr/>
      </dsp:nvSpPr>
      <dsp:spPr>
        <a:xfrm>
          <a:off x="7293756" y="1062286"/>
          <a:ext cx="2267110" cy="1382400"/>
        </a:xfrm>
        <a:prstGeom prst="roundRect">
          <a:avLst>
            <a:gd name="adj" fmla="val 10000"/>
          </a:avLst>
        </a:prstGeom>
        <a:solidFill>
          <a:srgbClr val="071C4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9906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Poppins" panose="00000500000000000000" pitchFamily="2" charset="0"/>
              <a:cs typeface="Poppins" panose="00000500000000000000" pitchFamily="2" charset="0"/>
            </a:rPr>
            <a:t>Login</a:t>
          </a:r>
        </a:p>
      </dsp:txBody>
      <dsp:txXfrm>
        <a:off x="7293756" y="1062286"/>
        <a:ext cx="2267110" cy="906844"/>
      </dsp:txXfrm>
    </dsp:sp>
    <dsp:sp modelId="{C1CEFE23-7CFE-46BF-9E49-0848EAE8AB49}">
      <dsp:nvSpPr>
        <dsp:cNvPr id="0" name=""/>
        <dsp:cNvSpPr/>
      </dsp:nvSpPr>
      <dsp:spPr>
        <a:xfrm>
          <a:off x="7758104" y="2438396"/>
          <a:ext cx="2267110" cy="3676146"/>
        </a:xfrm>
        <a:prstGeom prst="roundRect">
          <a:avLst>
            <a:gd name="adj" fmla="val 10000"/>
          </a:avLst>
        </a:prstGeom>
        <a:solidFill>
          <a:srgbClr val="3DCAB1">
            <a:alpha val="90000"/>
          </a:srgbClr>
        </a:solidFill>
        <a:ln w="25400" cap="flat" cmpd="sng" algn="ctr">
          <a:solidFill>
            <a:srgbClr val="071C4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Poppins" panose="00000500000000000000" pitchFamily="2" charset="0"/>
              <a:cs typeface="Poppins" panose="00000500000000000000" pitchFamily="2" charset="0"/>
            </a:rPr>
            <a:t>User provides email and password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Poppins" panose="00000500000000000000" pitchFamily="2" charset="0"/>
              <a:cs typeface="Poppins" panose="00000500000000000000" pitchFamily="2" charset="0"/>
            </a:rPr>
            <a:t>Validates credentials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Poppins" panose="00000500000000000000" pitchFamily="2" charset="0"/>
              <a:cs typeface="Poppins" panose="00000500000000000000" pitchFamily="2" charset="0"/>
            </a:rPr>
            <a:t>Options for searching hotels or food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7824505" y="2504797"/>
        <a:ext cx="2134308" cy="3543344"/>
      </dsp:txXfrm>
    </dsp:sp>
    <dsp:sp modelId="{5273685D-0ED0-42DD-AD2D-ED5F475AADD9}">
      <dsp:nvSpPr>
        <dsp:cNvPr id="0" name=""/>
        <dsp:cNvSpPr/>
      </dsp:nvSpPr>
      <dsp:spPr>
        <a:xfrm>
          <a:off x="9904552" y="1233485"/>
          <a:ext cx="728613" cy="5644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9904552" y="1346374"/>
        <a:ext cx="559280" cy="338667"/>
      </dsp:txXfrm>
    </dsp:sp>
    <dsp:sp modelId="{7C91E61D-2774-4522-9608-EDE55C2C88DB}">
      <dsp:nvSpPr>
        <dsp:cNvPr id="0" name=""/>
        <dsp:cNvSpPr/>
      </dsp:nvSpPr>
      <dsp:spPr>
        <a:xfrm>
          <a:off x="10935610" y="1062286"/>
          <a:ext cx="2267110" cy="1382400"/>
        </a:xfrm>
        <a:prstGeom prst="roundRect">
          <a:avLst>
            <a:gd name="adj" fmla="val 10000"/>
          </a:avLst>
        </a:prstGeom>
        <a:solidFill>
          <a:srgbClr val="071C4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Poppins" panose="00000500000000000000" pitchFamily="2" charset="0"/>
              <a:cs typeface="Poppins" panose="00000500000000000000" pitchFamily="2" charset="0"/>
            </a:rPr>
            <a:t>Search &amp; Order</a:t>
          </a:r>
        </a:p>
      </dsp:txBody>
      <dsp:txXfrm>
        <a:off x="10935610" y="1062286"/>
        <a:ext cx="2267110" cy="906844"/>
      </dsp:txXfrm>
    </dsp:sp>
    <dsp:sp modelId="{F5E55EAF-F66E-42A9-8D68-C8DC196DAFD3}">
      <dsp:nvSpPr>
        <dsp:cNvPr id="0" name=""/>
        <dsp:cNvSpPr/>
      </dsp:nvSpPr>
      <dsp:spPr>
        <a:xfrm>
          <a:off x="11399958" y="2438396"/>
          <a:ext cx="2267110" cy="3676146"/>
        </a:xfrm>
        <a:prstGeom prst="roundRect">
          <a:avLst>
            <a:gd name="adj" fmla="val 10000"/>
          </a:avLst>
        </a:prstGeom>
        <a:solidFill>
          <a:srgbClr val="3DCAB1">
            <a:alpha val="90000"/>
          </a:srgbClr>
        </a:solidFill>
        <a:ln w="25400" cap="flat" cmpd="sng" algn="ctr">
          <a:solidFill>
            <a:srgbClr val="071C4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>
              <a:latin typeface="Poppins" panose="00000500000000000000" pitchFamily="2" charset="0"/>
              <a:cs typeface="Poppins" panose="00000500000000000000" pitchFamily="2" charset="0"/>
            </a:rPr>
            <a:t>By hotel or by food item</a:t>
          </a:r>
          <a:endParaRPr lang="en-US" sz="2600" kern="120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>
              <a:latin typeface="Poppins" panose="00000500000000000000" pitchFamily="2" charset="0"/>
              <a:cs typeface="Poppins" panose="00000500000000000000" pitchFamily="2" charset="0"/>
            </a:rPr>
            <a:t>Add items to cart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11466359" y="2504797"/>
        <a:ext cx="2134308" cy="3543344"/>
      </dsp:txXfrm>
    </dsp:sp>
    <dsp:sp modelId="{2EF04C50-AB24-47D8-9668-B9191EC84137}">
      <dsp:nvSpPr>
        <dsp:cNvPr id="0" name=""/>
        <dsp:cNvSpPr/>
      </dsp:nvSpPr>
      <dsp:spPr>
        <a:xfrm>
          <a:off x="13546406" y="1233485"/>
          <a:ext cx="728613" cy="5644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13546406" y="1346374"/>
        <a:ext cx="559280" cy="338667"/>
      </dsp:txXfrm>
    </dsp:sp>
    <dsp:sp modelId="{BA1A58F4-15E2-4E01-9027-5D7B61545854}">
      <dsp:nvSpPr>
        <dsp:cNvPr id="0" name=""/>
        <dsp:cNvSpPr/>
      </dsp:nvSpPr>
      <dsp:spPr>
        <a:xfrm>
          <a:off x="14577464" y="1062286"/>
          <a:ext cx="2267110" cy="1382400"/>
        </a:xfrm>
        <a:prstGeom prst="roundRect">
          <a:avLst>
            <a:gd name="adj" fmla="val 10000"/>
          </a:avLst>
        </a:prstGeom>
        <a:solidFill>
          <a:srgbClr val="071C4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Poppins" panose="00000500000000000000" pitchFamily="2" charset="0"/>
              <a:cs typeface="Poppins" panose="00000500000000000000" pitchFamily="2" charset="0"/>
            </a:rPr>
            <a:t>Cart &amp; Order Confirmation</a:t>
          </a:r>
        </a:p>
      </dsp:txBody>
      <dsp:txXfrm>
        <a:off x="14577464" y="1062286"/>
        <a:ext cx="2267110" cy="906844"/>
      </dsp:txXfrm>
    </dsp:sp>
    <dsp:sp modelId="{9AEAE8F3-A049-42C3-B225-EB16A69C6A77}">
      <dsp:nvSpPr>
        <dsp:cNvPr id="0" name=""/>
        <dsp:cNvSpPr/>
      </dsp:nvSpPr>
      <dsp:spPr>
        <a:xfrm>
          <a:off x="15041812" y="2438396"/>
          <a:ext cx="2267110" cy="3676146"/>
        </a:xfrm>
        <a:prstGeom prst="roundRect">
          <a:avLst>
            <a:gd name="adj" fmla="val 10000"/>
          </a:avLst>
        </a:prstGeom>
        <a:solidFill>
          <a:srgbClr val="3DCAB1">
            <a:alpha val="90000"/>
          </a:srgbClr>
        </a:solidFill>
        <a:ln w="25400" cap="flat" cmpd="sng" algn="ctr">
          <a:solidFill>
            <a:srgbClr val="071C4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Poppins" panose="00000500000000000000" pitchFamily="2" charset="0"/>
              <a:cs typeface="Poppins" panose="00000500000000000000" pitchFamily="2" charset="0"/>
            </a:rPr>
            <a:t>Display total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Poppins" panose="00000500000000000000" pitchFamily="2" charset="0"/>
              <a:cs typeface="Poppins" panose="00000500000000000000" pitchFamily="2" charset="0"/>
            </a:rPr>
            <a:t>Confirm or cancel order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15108213" y="2504797"/>
        <a:ext cx="2134308" cy="35433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5CCE2D-0624-49B6-806D-9D9434EBFA88}">
      <dsp:nvSpPr>
        <dsp:cNvPr id="0" name=""/>
        <dsp:cNvSpPr/>
      </dsp:nvSpPr>
      <dsp:spPr>
        <a:xfrm>
          <a:off x="3414017" y="1942633"/>
          <a:ext cx="2456504" cy="2124975"/>
        </a:xfrm>
        <a:prstGeom prst="hexagon">
          <a:avLst>
            <a:gd name="adj" fmla="val 28570"/>
            <a:gd name="vf" fmla="val 115470"/>
          </a:avLst>
        </a:prstGeom>
        <a:solidFill>
          <a:srgbClr val="071C4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latin typeface="Poppins Bold" panose="00000800000000000000" charset="0"/>
              <a:cs typeface="Poppins Bold" panose="00000800000000000000" charset="0"/>
            </a:rPr>
            <a:t>Steps</a:t>
          </a:r>
          <a:endParaRPr lang="en-US" sz="1500" kern="1200" dirty="0">
            <a:latin typeface="Poppins Bold" panose="00000800000000000000" charset="0"/>
            <a:cs typeface="Poppins Bold" panose="00000800000000000000" charset="0"/>
          </a:endParaRPr>
        </a:p>
      </dsp:txBody>
      <dsp:txXfrm>
        <a:off x="3821094" y="2294771"/>
        <a:ext cx="1642350" cy="1420699"/>
      </dsp:txXfrm>
    </dsp:sp>
    <dsp:sp modelId="{C0FA8CCA-B5CF-4195-94C5-5159F598E4CE}">
      <dsp:nvSpPr>
        <dsp:cNvPr id="0" name=""/>
        <dsp:cNvSpPr/>
      </dsp:nvSpPr>
      <dsp:spPr>
        <a:xfrm>
          <a:off x="4890209" y="916009"/>
          <a:ext cx="926831" cy="798588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F6C2BF-49C5-4D23-9191-C3E47C53DE33}">
      <dsp:nvSpPr>
        <dsp:cNvPr id="0" name=""/>
        <dsp:cNvSpPr/>
      </dsp:nvSpPr>
      <dsp:spPr>
        <a:xfrm>
          <a:off x="3578245" y="0"/>
          <a:ext cx="2013087" cy="1741557"/>
        </a:xfrm>
        <a:prstGeom prst="hexagon">
          <a:avLst>
            <a:gd name="adj" fmla="val 28570"/>
            <a:gd name="vf" fmla="val 115470"/>
          </a:avLst>
        </a:prstGeom>
        <a:solidFill>
          <a:srgbClr val="3DCAB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Running the program</a:t>
          </a:r>
        </a:p>
      </dsp:txBody>
      <dsp:txXfrm>
        <a:off x="3911857" y="288613"/>
        <a:ext cx="1345863" cy="1164331"/>
      </dsp:txXfrm>
    </dsp:sp>
    <dsp:sp modelId="{A227EC5C-E9CE-4CCC-A4E0-DA5346132125}">
      <dsp:nvSpPr>
        <dsp:cNvPr id="0" name=""/>
        <dsp:cNvSpPr/>
      </dsp:nvSpPr>
      <dsp:spPr>
        <a:xfrm>
          <a:off x="5971893" y="2408944"/>
          <a:ext cx="926831" cy="798588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C3DFB9-9546-4DA7-A3AE-19383B807082}">
      <dsp:nvSpPr>
        <dsp:cNvPr id="0" name=""/>
        <dsp:cNvSpPr/>
      </dsp:nvSpPr>
      <dsp:spPr>
        <a:xfrm>
          <a:off x="5424480" y="1071174"/>
          <a:ext cx="2013087" cy="1741557"/>
        </a:xfrm>
        <a:prstGeom prst="hexagon">
          <a:avLst>
            <a:gd name="adj" fmla="val 28570"/>
            <a:gd name="vf" fmla="val 115470"/>
          </a:avLst>
        </a:prstGeom>
        <a:solidFill>
          <a:srgbClr val="3DCAB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Signing up a new user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5758092" y="1359787"/>
        <a:ext cx="1345863" cy="1164331"/>
      </dsp:txXfrm>
    </dsp:sp>
    <dsp:sp modelId="{3A399EBF-D7F6-4812-9849-D777400B911A}">
      <dsp:nvSpPr>
        <dsp:cNvPr id="0" name=""/>
        <dsp:cNvSpPr/>
      </dsp:nvSpPr>
      <dsp:spPr>
        <a:xfrm>
          <a:off x="5220485" y="4094187"/>
          <a:ext cx="926831" cy="798588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CFAC22-3E72-4864-AE4F-0A591C9E7764}">
      <dsp:nvSpPr>
        <dsp:cNvPr id="0" name=""/>
        <dsp:cNvSpPr/>
      </dsp:nvSpPr>
      <dsp:spPr>
        <a:xfrm>
          <a:off x="5424480" y="3176979"/>
          <a:ext cx="2013087" cy="1741557"/>
        </a:xfrm>
        <a:prstGeom prst="hexagon">
          <a:avLst>
            <a:gd name="adj" fmla="val 28570"/>
            <a:gd name="vf" fmla="val 115470"/>
          </a:avLst>
        </a:prstGeom>
        <a:solidFill>
          <a:srgbClr val="3DCAB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Logging in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5758092" y="3465592"/>
        <a:ext cx="1345863" cy="1164331"/>
      </dsp:txXfrm>
    </dsp:sp>
    <dsp:sp modelId="{85C52430-A961-4AEC-B1C5-9E52C4122A8F}">
      <dsp:nvSpPr>
        <dsp:cNvPr id="0" name=""/>
        <dsp:cNvSpPr/>
      </dsp:nvSpPr>
      <dsp:spPr>
        <a:xfrm>
          <a:off x="3356537" y="4269121"/>
          <a:ext cx="926831" cy="798588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23E58C-D981-4908-B96D-88657E27C3AE}">
      <dsp:nvSpPr>
        <dsp:cNvPr id="0" name=""/>
        <dsp:cNvSpPr/>
      </dsp:nvSpPr>
      <dsp:spPr>
        <a:xfrm>
          <a:off x="3578245" y="4249351"/>
          <a:ext cx="2013087" cy="1741557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Poppins" panose="00000500000000000000" pitchFamily="2" charset="0"/>
              <a:cs typeface="Poppins" panose="00000500000000000000" pitchFamily="2" charset="0"/>
            </a:rPr>
            <a:t>Searching by hotel and food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3911857" y="4537964"/>
        <a:ext cx="1345863" cy="1164331"/>
      </dsp:txXfrm>
    </dsp:sp>
    <dsp:sp modelId="{20B0CD4E-AC8E-4F63-B80E-2C8007727527}">
      <dsp:nvSpPr>
        <dsp:cNvPr id="0" name=""/>
        <dsp:cNvSpPr/>
      </dsp:nvSpPr>
      <dsp:spPr>
        <a:xfrm>
          <a:off x="2257138" y="2776786"/>
          <a:ext cx="926831" cy="798588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AA4C51-04AE-4678-8DE9-048EBFAC94BE}">
      <dsp:nvSpPr>
        <dsp:cNvPr id="0" name=""/>
        <dsp:cNvSpPr/>
      </dsp:nvSpPr>
      <dsp:spPr>
        <a:xfrm>
          <a:off x="1723438" y="3178177"/>
          <a:ext cx="2013087" cy="1741557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Poppins" panose="00000500000000000000" pitchFamily="2" charset="0"/>
              <a:cs typeface="Poppins" panose="00000500000000000000" pitchFamily="2" charset="0"/>
            </a:rPr>
            <a:t>Adding items to cart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2057050" y="3466790"/>
        <a:ext cx="1345863" cy="1164331"/>
      </dsp:txXfrm>
    </dsp:sp>
    <dsp:sp modelId="{CD1844E3-11D8-4A01-9B80-9888FAA0084A}">
      <dsp:nvSpPr>
        <dsp:cNvPr id="0" name=""/>
        <dsp:cNvSpPr/>
      </dsp:nvSpPr>
      <dsp:spPr>
        <a:xfrm>
          <a:off x="1723438" y="1068778"/>
          <a:ext cx="2013087" cy="1741557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Poppins" panose="00000500000000000000" pitchFamily="2" charset="0"/>
              <a:cs typeface="Poppins" panose="00000500000000000000" pitchFamily="2" charset="0"/>
            </a:rPr>
            <a:t>Confirming an order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2057050" y="1357391"/>
        <a:ext cx="1345863" cy="11643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4.sv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Layout" Target="../diagrams/layout3.xml"/><Relationship Id="rId7" Type="http://schemas.openxmlformats.org/officeDocument/2006/relationships/hyperlink" Target="https://github.com/FAHiM-dev04/Food-Information-and-Ordering-System/blob/main/project.c" TargetMode="Externa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11" Type="http://schemas.openxmlformats.org/officeDocument/2006/relationships/image" Target="../media/image4.svg"/><Relationship Id="rId5" Type="http://schemas.openxmlformats.org/officeDocument/2006/relationships/diagramColors" Target="../diagrams/colors3.xml"/><Relationship Id="rId10" Type="http://schemas.openxmlformats.org/officeDocument/2006/relationships/image" Target="../media/image3.png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1C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676400" y="2396116"/>
            <a:ext cx="9715613" cy="46536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319"/>
              </a:lnSpc>
            </a:pPr>
            <a:r>
              <a:rPr lang="en-US" sz="8799" spc="-149" dirty="0">
                <a:solidFill>
                  <a:srgbClr val="FFFFFF"/>
                </a:solidFill>
                <a:latin typeface="Poppins Bold"/>
              </a:rPr>
              <a:t>Food  Information &amp; Ordering System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9998267"/>
            <a:ext cx="9144000" cy="288733"/>
            <a:chOff x="0" y="0"/>
            <a:chExt cx="2408296" cy="7604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08296" cy="76045"/>
            </a:xfrm>
            <a:custGeom>
              <a:avLst/>
              <a:gdLst/>
              <a:ahLst/>
              <a:cxnLst/>
              <a:rect l="l" t="t" r="r" b="b"/>
              <a:pathLst>
                <a:path w="2408296" h="76045">
                  <a:moveTo>
                    <a:pt x="0" y="0"/>
                  </a:moveTo>
                  <a:lnTo>
                    <a:pt x="2408296" y="0"/>
                  </a:lnTo>
                  <a:lnTo>
                    <a:pt x="2408296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408296" cy="1141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1C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8959723" y="3877865"/>
            <a:ext cx="6105683" cy="4131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dirty="0">
                <a:solidFill>
                  <a:srgbClr val="FFFFFF"/>
                </a:solidFill>
                <a:latin typeface="Poppins Bold" panose="00000800000000000000" charset="0"/>
                <a:cs typeface="Poppins Bold" panose="00000800000000000000" charset="0"/>
              </a:rPr>
              <a:t>Mohammad Wasif Murad Siddiquee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923329" y="7269968"/>
            <a:ext cx="6755049" cy="1292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Mohammad Shahin Uddin</a:t>
            </a:r>
          </a:p>
          <a:p>
            <a:r>
              <a:rPr lang="en-US" sz="2400" dirty="0">
                <a:solidFill>
                  <a:srgbClr val="E4E6E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Lecturer, Adjunct Faculty</a:t>
            </a:r>
          </a:p>
          <a:p>
            <a:r>
              <a:rPr lang="en-US" sz="2400" dirty="0">
                <a:solidFill>
                  <a:srgbClr val="E4E6EB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Dept. of CSE, IIUC</a:t>
            </a:r>
            <a:endParaRPr lang="en-US" sz="2399" spc="230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945523" y="4157148"/>
            <a:ext cx="5341105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dirty="0">
                <a:solidFill>
                  <a:srgbClr val="FFFFFF"/>
                </a:solidFill>
                <a:latin typeface="Poppins"/>
              </a:rPr>
              <a:t>ID- 241280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86800" y="998357"/>
            <a:ext cx="4668112" cy="881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6600" dirty="0">
                <a:solidFill>
                  <a:srgbClr val="FFFFFF"/>
                </a:solidFill>
                <a:latin typeface="Poppins Bold"/>
              </a:rPr>
              <a:t>Thank You</a:t>
            </a:r>
          </a:p>
        </p:txBody>
      </p:sp>
      <p:sp>
        <p:nvSpPr>
          <p:cNvPr id="10" name="Freeform 10"/>
          <p:cNvSpPr/>
          <p:nvPr/>
        </p:nvSpPr>
        <p:spPr>
          <a:xfrm flipH="1">
            <a:off x="-1811192" y="1427962"/>
            <a:ext cx="9143383" cy="7431077"/>
          </a:xfrm>
          <a:custGeom>
            <a:avLst/>
            <a:gdLst/>
            <a:ahLst/>
            <a:cxnLst/>
            <a:rect l="l" t="t" r="r" b="b"/>
            <a:pathLst>
              <a:path w="9143383" h="7431077">
                <a:moveTo>
                  <a:pt x="9143383" y="0"/>
                </a:moveTo>
                <a:lnTo>
                  <a:pt x="0" y="0"/>
                </a:lnTo>
                <a:lnTo>
                  <a:pt x="0" y="7431076"/>
                </a:lnTo>
                <a:lnTo>
                  <a:pt x="9143383" y="7431076"/>
                </a:lnTo>
                <a:lnTo>
                  <a:pt x="914338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/>
          <p:nvPr/>
        </p:nvGrpSpPr>
        <p:grpSpPr>
          <a:xfrm>
            <a:off x="8981917" y="9998267"/>
            <a:ext cx="9995383" cy="288733"/>
            <a:chOff x="0" y="0"/>
            <a:chExt cx="2632529" cy="7604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632529" cy="76045"/>
            </a:xfrm>
            <a:custGeom>
              <a:avLst/>
              <a:gdLst/>
              <a:ahLst/>
              <a:cxnLst/>
              <a:rect l="l" t="t" r="r" b="b"/>
              <a:pathLst>
                <a:path w="2632529" h="76045">
                  <a:moveTo>
                    <a:pt x="0" y="0"/>
                  </a:moveTo>
                  <a:lnTo>
                    <a:pt x="2632529" y="0"/>
                  </a:lnTo>
                  <a:lnTo>
                    <a:pt x="2632529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632529" cy="1141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050F678-9665-AECF-3FEB-60C4F4938691}"/>
              </a:ext>
            </a:extLst>
          </p:cNvPr>
          <p:cNvSpPr txBox="1"/>
          <p:nvPr/>
        </p:nvSpPr>
        <p:spPr>
          <a:xfrm>
            <a:off x="8910557" y="3184095"/>
            <a:ext cx="548382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Poppins Bold"/>
              </a:rPr>
              <a:t>Presented By</a:t>
            </a:r>
          </a:p>
          <a:p>
            <a:endParaRPr lang="en-US" dirty="0"/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F0AD449B-CE76-4D31-F8D3-A96EAA5A7916}"/>
              </a:ext>
            </a:extLst>
          </p:cNvPr>
          <p:cNvSpPr txBox="1"/>
          <p:nvPr/>
        </p:nvSpPr>
        <p:spPr>
          <a:xfrm>
            <a:off x="8945522" y="4648059"/>
            <a:ext cx="5341105" cy="336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639"/>
              </a:lnSpc>
              <a:spcBef>
                <a:spcPct val="0"/>
              </a:spcBef>
            </a:pPr>
            <a:r>
              <a:rPr lang="en-US" sz="2399" spc="230" dirty="0">
                <a:solidFill>
                  <a:srgbClr val="FFFFFF"/>
                </a:solidFill>
                <a:latin typeface="Poppins Bold"/>
              </a:rPr>
              <a:t>Md. Fahim Shahriar</a:t>
            </a: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4AD03CF6-932D-9C66-3D42-771EAD333CE2}"/>
              </a:ext>
            </a:extLst>
          </p:cNvPr>
          <p:cNvSpPr txBox="1"/>
          <p:nvPr/>
        </p:nvSpPr>
        <p:spPr>
          <a:xfrm>
            <a:off x="8959723" y="5311093"/>
            <a:ext cx="4886483" cy="3361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39"/>
              </a:lnSpc>
              <a:spcBef>
                <a:spcPct val="0"/>
              </a:spcBef>
            </a:pPr>
            <a:r>
              <a:rPr lang="en-US" sz="2399" spc="230" dirty="0">
                <a:solidFill>
                  <a:srgbClr val="FFFFFF"/>
                </a:solidFill>
                <a:latin typeface="Poppins Bold"/>
              </a:rPr>
              <a:t>Rifat Uddin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2094D571-9E2B-A3B1-66F6-3AA54E542BDB}"/>
              </a:ext>
            </a:extLst>
          </p:cNvPr>
          <p:cNvSpPr txBox="1"/>
          <p:nvPr/>
        </p:nvSpPr>
        <p:spPr>
          <a:xfrm>
            <a:off x="8981916" y="5522738"/>
            <a:ext cx="5341105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dirty="0">
                <a:solidFill>
                  <a:srgbClr val="FFFFFF"/>
                </a:solidFill>
                <a:latin typeface="Poppins"/>
              </a:rPr>
              <a:t>ID- 241261</a:t>
            </a:r>
          </a:p>
        </p:txBody>
      </p:sp>
      <p:sp>
        <p:nvSpPr>
          <p:cNvPr id="18" name="AutoShape 9">
            <a:extLst>
              <a:ext uri="{FF2B5EF4-FFF2-40B4-BE49-F238E27FC236}">
                <a16:creationId xmlns:a16="http://schemas.microsoft.com/office/drawing/2014/main" id="{63EEE8B1-47FB-01BD-E2F2-FB033ED91D9C}"/>
              </a:ext>
            </a:extLst>
          </p:cNvPr>
          <p:cNvSpPr/>
          <p:nvPr/>
        </p:nvSpPr>
        <p:spPr>
          <a:xfrm>
            <a:off x="8920762" y="3858285"/>
            <a:ext cx="8420411" cy="55631"/>
          </a:xfrm>
          <a:prstGeom prst="line">
            <a:avLst/>
          </a:prstGeom>
          <a:ln w="1905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12712B-8EC3-6181-548D-3EBAE15ECFE7}"/>
              </a:ext>
            </a:extLst>
          </p:cNvPr>
          <p:cNvSpPr txBox="1"/>
          <p:nvPr/>
        </p:nvSpPr>
        <p:spPr>
          <a:xfrm>
            <a:off x="8910558" y="6566398"/>
            <a:ext cx="548382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Poppins Bold"/>
              </a:rPr>
              <a:t>Submitted To</a:t>
            </a:r>
          </a:p>
          <a:p>
            <a:endParaRPr lang="en-US" dirty="0"/>
          </a:p>
        </p:txBody>
      </p:sp>
      <p:sp>
        <p:nvSpPr>
          <p:cNvPr id="23" name="AutoShape 9">
            <a:extLst>
              <a:ext uri="{FF2B5EF4-FFF2-40B4-BE49-F238E27FC236}">
                <a16:creationId xmlns:a16="http://schemas.microsoft.com/office/drawing/2014/main" id="{E1F32B9A-ADA7-8AEB-179B-26327E16FCB7}"/>
              </a:ext>
            </a:extLst>
          </p:cNvPr>
          <p:cNvSpPr/>
          <p:nvPr/>
        </p:nvSpPr>
        <p:spPr>
          <a:xfrm>
            <a:off x="8910558" y="7170783"/>
            <a:ext cx="8420411" cy="55631"/>
          </a:xfrm>
          <a:prstGeom prst="line">
            <a:avLst/>
          </a:prstGeom>
          <a:ln w="1905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24" name="TextBox 5">
            <a:extLst>
              <a:ext uri="{FF2B5EF4-FFF2-40B4-BE49-F238E27FC236}">
                <a16:creationId xmlns:a16="http://schemas.microsoft.com/office/drawing/2014/main" id="{72D54E3F-216B-4EAE-4E18-3D5AAF2245AC}"/>
              </a:ext>
            </a:extLst>
          </p:cNvPr>
          <p:cNvSpPr txBox="1"/>
          <p:nvPr/>
        </p:nvSpPr>
        <p:spPr>
          <a:xfrm>
            <a:off x="8945521" y="4856168"/>
            <a:ext cx="5341105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dirty="0">
                <a:solidFill>
                  <a:srgbClr val="FFFFFF"/>
                </a:solidFill>
                <a:latin typeface="Poppins"/>
              </a:rPr>
              <a:t>ID- 233285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8" grpId="0"/>
      <p:bldP spid="10" grpId="0" animBg="1"/>
      <p:bldP spid="14" grpId="0"/>
      <p:bldP spid="15" grpId="0"/>
      <p:bldP spid="16" grpId="0"/>
      <p:bldP spid="17" grpId="0"/>
      <p:bldP spid="22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44475"/>
            <a:chOff x="0" y="0"/>
            <a:chExt cx="4816593" cy="11968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196899"/>
            </a:xfrm>
            <a:custGeom>
              <a:avLst/>
              <a:gdLst/>
              <a:ahLst/>
              <a:cxnLst/>
              <a:rect l="l" t="t" r="r" b="b"/>
              <a:pathLst>
                <a:path w="4816592" h="1196899">
                  <a:moveTo>
                    <a:pt x="0" y="0"/>
                  </a:moveTo>
                  <a:lnTo>
                    <a:pt x="4816592" y="0"/>
                  </a:lnTo>
                  <a:lnTo>
                    <a:pt x="4816592" y="1196899"/>
                  </a:lnTo>
                  <a:lnTo>
                    <a:pt x="0" y="1196899"/>
                  </a:lnTo>
                  <a:close/>
                </a:path>
              </a:pathLst>
            </a:custGeom>
            <a:solidFill>
              <a:srgbClr val="071C4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234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44727" y="5851921"/>
            <a:ext cx="15066873" cy="765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3200" dirty="0">
                <a:latin typeface="Poppins"/>
              </a:rPr>
              <a:t>A comprehensive solution for online food ordering with user authentication, search functionalities, and order management.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44727" y="2546276"/>
            <a:ext cx="4668112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5599" dirty="0">
                <a:solidFill>
                  <a:srgbClr val="FFFFFF"/>
                </a:solidFill>
                <a:latin typeface="Poppins Bold"/>
              </a:rPr>
              <a:t>Introduction</a:t>
            </a:r>
          </a:p>
        </p:txBody>
      </p:sp>
      <p:sp>
        <p:nvSpPr>
          <p:cNvPr id="8" name="Freeform 8"/>
          <p:cNvSpPr/>
          <p:nvPr/>
        </p:nvSpPr>
        <p:spPr>
          <a:xfrm>
            <a:off x="13786888" y="629992"/>
            <a:ext cx="6267753" cy="5093974"/>
          </a:xfrm>
          <a:custGeom>
            <a:avLst/>
            <a:gdLst/>
            <a:ahLst/>
            <a:cxnLst/>
            <a:rect l="l" t="t" r="r" b="b"/>
            <a:pathLst>
              <a:path w="6267753" h="5093974">
                <a:moveTo>
                  <a:pt x="0" y="0"/>
                </a:moveTo>
                <a:lnTo>
                  <a:pt x="6267752" y="0"/>
                </a:lnTo>
                <a:lnTo>
                  <a:pt x="6267752" y="5093973"/>
                </a:lnTo>
                <a:lnTo>
                  <a:pt x="0" y="50939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0" y="4255742"/>
            <a:ext cx="6212838" cy="288733"/>
            <a:chOff x="0" y="0"/>
            <a:chExt cx="1636303" cy="7604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36303" cy="76045"/>
            </a:xfrm>
            <a:custGeom>
              <a:avLst/>
              <a:gdLst/>
              <a:ahLst/>
              <a:cxnLst/>
              <a:rect l="l" t="t" r="r" b="b"/>
              <a:pathLst>
                <a:path w="1636303" h="76045">
                  <a:moveTo>
                    <a:pt x="0" y="0"/>
                  </a:moveTo>
                  <a:lnTo>
                    <a:pt x="1636303" y="0"/>
                  </a:lnTo>
                  <a:lnTo>
                    <a:pt x="1636303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36303" cy="1141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7869" y="1484627"/>
            <a:ext cx="7922504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 dirty="0">
                <a:solidFill>
                  <a:srgbClr val="101010"/>
                </a:solidFill>
                <a:latin typeface="Poppins Bold"/>
              </a:rPr>
              <a:t>Main </a:t>
            </a:r>
          </a:p>
          <a:p>
            <a:pPr>
              <a:lnSpc>
                <a:spcPts val="6719"/>
              </a:lnSpc>
            </a:pPr>
            <a:r>
              <a:rPr lang="en-US" sz="5599" dirty="0">
                <a:solidFill>
                  <a:srgbClr val="101010"/>
                </a:solidFill>
                <a:latin typeface="Poppins Bold"/>
              </a:rPr>
              <a:t>Functionalities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0" y="5143500"/>
            <a:ext cx="6121614" cy="5143500"/>
            <a:chOff x="0" y="0"/>
            <a:chExt cx="1451049" cy="12192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51049" cy="1219200"/>
            </a:xfrm>
            <a:custGeom>
              <a:avLst/>
              <a:gdLst/>
              <a:ahLst/>
              <a:cxnLst/>
              <a:rect l="l" t="t" r="r" b="b"/>
              <a:pathLst>
                <a:path w="1451049" h="1219200">
                  <a:moveTo>
                    <a:pt x="0" y="0"/>
                  </a:moveTo>
                  <a:lnTo>
                    <a:pt x="1451049" y="0"/>
                  </a:lnTo>
                  <a:lnTo>
                    <a:pt x="1451049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71C4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451049" cy="1257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221496" y="6539839"/>
            <a:ext cx="3678622" cy="259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l">
              <a:lnSpc>
                <a:spcPts val="288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9D9D9"/>
                </a:solidFill>
                <a:latin typeface="Poppins"/>
              </a:rPr>
              <a:t>User-Friendly Interfaces</a:t>
            </a:r>
          </a:p>
          <a:p>
            <a:pPr marL="285750" indent="-285750" algn="l">
              <a:lnSpc>
                <a:spcPts val="288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9D9D9"/>
                </a:solidFill>
                <a:latin typeface="Poppins"/>
              </a:rPr>
              <a:t>Sign-up &amp; Login</a:t>
            </a:r>
          </a:p>
          <a:p>
            <a:pPr marL="285750" indent="-285750" algn="l">
              <a:lnSpc>
                <a:spcPts val="288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9D9D9"/>
                </a:solidFill>
                <a:latin typeface="Poppins"/>
              </a:rPr>
              <a:t>Validate user (check password, user existence)</a:t>
            </a:r>
          </a:p>
          <a:p>
            <a:pPr algn="l">
              <a:lnSpc>
                <a:spcPts val="2880"/>
              </a:lnSpc>
            </a:pPr>
            <a:endParaRPr lang="en-US" sz="2400" dirty="0">
              <a:solidFill>
                <a:srgbClr val="D9D9D9"/>
              </a:solidFill>
              <a:latin typeface="Poppins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8059579" y="-390523"/>
            <a:ext cx="12260528" cy="8939040"/>
          </a:xfrm>
          <a:custGeom>
            <a:avLst/>
            <a:gdLst/>
            <a:ahLst/>
            <a:cxnLst/>
            <a:rect l="l" t="t" r="r" b="b"/>
            <a:pathLst>
              <a:path w="12260528" h="8939040">
                <a:moveTo>
                  <a:pt x="0" y="0"/>
                </a:moveTo>
                <a:lnTo>
                  <a:pt x="12260528" y="0"/>
                </a:lnTo>
                <a:lnTo>
                  <a:pt x="12260528" y="8939040"/>
                </a:lnTo>
                <a:lnTo>
                  <a:pt x="0" y="893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6109104" y="5133833"/>
            <a:ext cx="6044772" cy="5143500"/>
            <a:chOff x="0" y="0"/>
            <a:chExt cx="1432835" cy="12192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432835" cy="1219200"/>
            </a:xfrm>
            <a:custGeom>
              <a:avLst/>
              <a:gdLst/>
              <a:ahLst/>
              <a:cxnLst/>
              <a:rect l="l" t="t" r="r" b="b"/>
              <a:pathLst>
                <a:path w="1432835" h="1219200">
                  <a:moveTo>
                    <a:pt x="0" y="0"/>
                  </a:moveTo>
                  <a:lnTo>
                    <a:pt x="1432835" y="0"/>
                  </a:lnTo>
                  <a:lnTo>
                    <a:pt x="1432835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3DCAB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432835" cy="1257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304689" y="5934101"/>
            <a:ext cx="3509493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endParaRPr lang="en-US" sz="2400" dirty="0">
              <a:solidFill>
                <a:srgbClr val="FFFFFF"/>
              </a:solidFill>
              <a:latin typeface="Poppin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7304689" y="6539839"/>
            <a:ext cx="3678622" cy="1108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l">
              <a:lnSpc>
                <a:spcPts val="288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Poppins"/>
              </a:rPr>
              <a:t>Menu Management</a:t>
            </a:r>
          </a:p>
          <a:p>
            <a:pPr marL="285750" indent="-285750" algn="l">
              <a:lnSpc>
                <a:spcPts val="288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Poppins"/>
              </a:rPr>
              <a:t>Search by hotel name</a:t>
            </a:r>
          </a:p>
          <a:p>
            <a:pPr marL="285750" indent="-285750" algn="l">
              <a:lnSpc>
                <a:spcPts val="288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Poppins"/>
              </a:rPr>
              <a:t>Search by food name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2166386" y="5143500"/>
            <a:ext cx="6121614" cy="5143500"/>
            <a:chOff x="0" y="0"/>
            <a:chExt cx="1451049" cy="12192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51049" cy="1219200"/>
            </a:xfrm>
            <a:custGeom>
              <a:avLst/>
              <a:gdLst/>
              <a:ahLst/>
              <a:cxnLst/>
              <a:rect l="l" t="t" r="r" b="b"/>
              <a:pathLst>
                <a:path w="1451049" h="1219200">
                  <a:moveTo>
                    <a:pt x="0" y="0"/>
                  </a:moveTo>
                  <a:lnTo>
                    <a:pt x="1451049" y="0"/>
                  </a:lnTo>
                  <a:lnTo>
                    <a:pt x="1451049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71C4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451049" cy="1257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3349461" y="6539839"/>
            <a:ext cx="3678622" cy="1852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l">
              <a:lnSpc>
                <a:spcPts val="288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9D9D9"/>
                </a:solidFill>
                <a:latin typeface="Poppins"/>
              </a:rPr>
              <a:t>Real-Time Order Tracking</a:t>
            </a:r>
          </a:p>
          <a:p>
            <a:pPr marL="285750" indent="-285750" algn="l">
              <a:lnSpc>
                <a:spcPts val="288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9D9D9"/>
                </a:solidFill>
                <a:latin typeface="Poppins"/>
              </a:rPr>
              <a:t>Cart &amp; Order Confirmation</a:t>
            </a:r>
          </a:p>
          <a:p>
            <a:pPr marL="285750" indent="-285750" algn="l">
              <a:lnSpc>
                <a:spcPts val="288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9D9D9"/>
                </a:solidFill>
                <a:latin typeface="Poppins"/>
              </a:rPr>
              <a:t>Easy to cancel order 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4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>
            <a:off x="17620800" y="3695701"/>
            <a:ext cx="0" cy="0"/>
          </a:xfrm>
          <a:prstGeom prst="line">
            <a:avLst/>
          </a:prstGeom>
          <a:ln w="1905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401128" y="-11928"/>
            <a:ext cx="5443436" cy="5143500"/>
            <a:chOff x="0" y="0"/>
            <a:chExt cx="1290296" cy="12192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90296" cy="1219200"/>
            </a:xfrm>
            <a:custGeom>
              <a:avLst/>
              <a:gdLst/>
              <a:ahLst/>
              <a:cxnLst/>
              <a:rect l="l" t="t" r="r" b="b"/>
              <a:pathLst>
                <a:path w="1290296" h="1219200">
                  <a:moveTo>
                    <a:pt x="0" y="0"/>
                  </a:moveTo>
                  <a:lnTo>
                    <a:pt x="1290296" y="0"/>
                  </a:lnTo>
                  <a:lnTo>
                    <a:pt x="1290296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71C4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290296" cy="1257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068329" y="1563715"/>
            <a:ext cx="4109035" cy="365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 dirty="0">
                <a:solidFill>
                  <a:srgbClr val="D9D9D9"/>
                </a:solidFill>
                <a:latin typeface="Poppins"/>
              </a:rPr>
              <a:t>Functions for specific tasks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2844564" y="0"/>
            <a:ext cx="5443436" cy="5143500"/>
            <a:chOff x="0" y="0"/>
            <a:chExt cx="1290296" cy="12192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90296" cy="1219200"/>
            </a:xfrm>
            <a:custGeom>
              <a:avLst/>
              <a:gdLst/>
              <a:ahLst/>
              <a:cxnLst/>
              <a:rect l="l" t="t" r="r" b="b"/>
              <a:pathLst>
                <a:path w="1290296" h="1219200">
                  <a:moveTo>
                    <a:pt x="0" y="0"/>
                  </a:moveTo>
                  <a:lnTo>
                    <a:pt x="1290296" y="0"/>
                  </a:lnTo>
                  <a:lnTo>
                    <a:pt x="1290296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3DCAB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290296" cy="1257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401128" y="5114852"/>
            <a:ext cx="5443436" cy="5143500"/>
            <a:chOff x="0" y="0"/>
            <a:chExt cx="1290296" cy="12192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90296" cy="1219200"/>
            </a:xfrm>
            <a:custGeom>
              <a:avLst/>
              <a:gdLst/>
              <a:ahLst/>
              <a:cxnLst/>
              <a:rect l="l" t="t" r="r" b="b"/>
              <a:pathLst>
                <a:path w="1290296" h="1219200">
                  <a:moveTo>
                    <a:pt x="0" y="0"/>
                  </a:moveTo>
                  <a:lnTo>
                    <a:pt x="1290296" y="0"/>
                  </a:lnTo>
                  <a:lnTo>
                    <a:pt x="1290296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3DCAB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290296" cy="1257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844564" y="5143500"/>
            <a:ext cx="5443436" cy="5143500"/>
            <a:chOff x="0" y="0"/>
            <a:chExt cx="1290296" cy="12192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90296" cy="1219200"/>
            </a:xfrm>
            <a:custGeom>
              <a:avLst/>
              <a:gdLst/>
              <a:ahLst/>
              <a:cxnLst/>
              <a:rect l="l" t="t" r="r" b="b"/>
              <a:pathLst>
                <a:path w="1290296" h="1219200">
                  <a:moveTo>
                    <a:pt x="0" y="0"/>
                  </a:moveTo>
                  <a:lnTo>
                    <a:pt x="1290296" y="0"/>
                  </a:lnTo>
                  <a:lnTo>
                    <a:pt x="1290296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71C4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290296" cy="1257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3511765" y="6707215"/>
            <a:ext cx="4109035" cy="736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 dirty="0">
                <a:solidFill>
                  <a:srgbClr val="D9D9D9"/>
                </a:solidFill>
                <a:latin typeface="Poppins"/>
              </a:rPr>
              <a:t>Structs for user and hotel data encapsulation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17432" y="1427763"/>
            <a:ext cx="5179304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5599" dirty="0">
                <a:solidFill>
                  <a:srgbClr val="101010"/>
                </a:solidFill>
                <a:latin typeface="Poppins Bold"/>
              </a:rPr>
              <a:t>Concept Used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48139" y="2286973"/>
            <a:ext cx="4643986" cy="715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1800" dirty="0">
                <a:solidFill>
                  <a:srgbClr val="545454"/>
                </a:solidFill>
                <a:latin typeface="Poppins"/>
              </a:rPr>
              <a:t>Modular Programming Approach</a:t>
            </a:r>
          </a:p>
          <a:p>
            <a:pPr algn="l">
              <a:lnSpc>
                <a:spcPts val="2880"/>
              </a:lnSpc>
            </a:pPr>
            <a:endParaRPr lang="en-US" sz="1800" dirty="0">
              <a:solidFill>
                <a:srgbClr val="545454"/>
              </a:solidFill>
              <a:latin typeface="Poppins"/>
            </a:endParaRPr>
          </a:p>
        </p:txBody>
      </p:sp>
      <p:sp>
        <p:nvSpPr>
          <p:cNvPr id="25" name="Freeform 25"/>
          <p:cNvSpPr/>
          <p:nvPr/>
        </p:nvSpPr>
        <p:spPr>
          <a:xfrm>
            <a:off x="-1201801" y="5219620"/>
            <a:ext cx="8127642" cy="6605556"/>
          </a:xfrm>
          <a:custGeom>
            <a:avLst/>
            <a:gdLst/>
            <a:ahLst/>
            <a:cxnLst/>
            <a:rect l="l" t="t" r="r" b="b"/>
            <a:pathLst>
              <a:path w="8127642" h="6605556">
                <a:moveTo>
                  <a:pt x="0" y="0"/>
                </a:moveTo>
                <a:lnTo>
                  <a:pt x="8127642" y="0"/>
                </a:lnTo>
                <a:lnTo>
                  <a:pt x="8127642" y="6605556"/>
                </a:lnTo>
                <a:lnTo>
                  <a:pt x="0" y="6605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29" name="Graphic 28" descr="Gears outline">
            <a:extLst>
              <a:ext uri="{FF2B5EF4-FFF2-40B4-BE49-F238E27FC236}">
                <a16:creationId xmlns:a16="http://schemas.microsoft.com/office/drawing/2014/main" id="{7E27C2B4-F206-8B73-74B5-23F44FFC9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01128" y="3008657"/>
            <a:ext cx="2094267" cy="2094267"/>
          </a:xfrm>
          <a:prstGeom prst="rect">
            <a:avLst/>
          </a:prstGeom>
        </p:spPr>
      </p:pic>
      <p:pic>
        <p:nvPicPr>
          <p:cNvPr id="31" name="Graphic 30" descr="Hierarchy with solid fill">
            <a:extLst>
              <a:ext uri="{FF2B5EF4-FFF2-40B4-BE49-F238E27FC236}">
                <a16:creationId xmlns:a16="http://schemas.microsoft.com/office/drawing/2014/main" id="{CB1EF99F-993A-7C88-AB77-F160CB7D16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054565" y="8554664"/>
            <a:ext cx="1499635" cy="14996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6D6575-7D48-2C38-384F-0B234F761D8D}"/>
              </a:ext>
            </a:extLst>
          </p:cNvPr>
          <p:cNvSpPr txBox="1"/>
          <p:nvPr/>
        </p:nvSpPr>
        <p:spPr>
          <a:xfrm>
            <a:off x="13182600" y="495300"/>
            <a:ext cx="4666287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Poppins" panose="00000500000000000000" pitchFamily="2" charset="0"/>
                <a:cs typeface="Poppins" panose="00000500000000000000" pitchFamily="2" charset="0"/>
              </a:rPr>
              <a:t>Main Function</a:t>
            </a: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main()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signup()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login()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search_by_hotel)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search_by_food()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cart()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hotel_initialize()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account_check()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is_valid()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food_order()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hotels()</a:t>
            </a:r>
          </a:p>
          <a:p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7EB337-8F9F-71B4-927D-CF0649B8869F}"/>
              </a:ext>
            </a:extLst>
          </p:cNvPr>
          <p:cNvSpPr txBox="1"/>
          <p:nvPr/>
        </p:nvSpPr>
        <p:spPr>
          <a:xfrm>
            <a:off x="7696200" y="5600700"/>
            <a:ext cx="469116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Poppins" panose="00000500000000000000" pitchFamily="2" charset="0"/>
                <a:cs typeface="Poppins" panose="00000500000000000000" pitchFamily="2" charset="0"/>
              </a:rPr>
              <a:t>Data Structures</a:t>
            </a:r>
          </a:p>
          <a:p>
            <a:endParaRPr lang="en-US" sz="2800" b="1" u="sng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struct userDetails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StructhotelDetails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6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1C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1028700" y="1485900"/>
            <a:ext cx="5222118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5599" dirty="0">
                <a:solidFill>
                  <a:srgbClr val="FFFFFF"/>
                </a:solidFill>
                <a:latin typeface="Poppins Bold"/>
              </a:rPr>
              <a:t>Program Flow</a:t>
            </a:r>
          </a:p>
          <a:p>
            <a:pPr algn="l">
              <a:lnSpc>
                <a:spcPts val="6719"/>
              </a:lnSpc>
            </a:pPr>
            <a:endParaRPr lang="en-US" sz="5599" dirty="0">
              <a:solidFill>
                <a:srgbClr val="FFFFFF"/>
              </a:solidFill>
              <a:latin typeface="Poppins Bold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9567101" y="-1163571"/>
            <a:ext cx="9005307" cy="6565688"/>
          </a:xfrm>
          <a:custGeom>
            <a:avLst/>
            <a:gdLst/>
            <a:ahLst/>
            <a:cxnLst/>
            <a:rect l="l" t="t" r="r" b="b"/>
            <a:pathLst>
              <a:path w="9005307" h="6565688">
                <a:moveTo>
                  <a:pt x="0" y="0"/>
                </a:moveTo>
                <a:lnTo>
                  <a:pt x="9005308" y="0"/>
                </a:lnTo>
                <a:lnTo>
                  <a:pt x="9005308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0" name="Group 10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16324" cy="76045"/>
            </a:xfrm>
            <a:custGeom>
              <a:avLst/>
              <a:gdLst/>
              <a:ahLst/>
              <a:cxnLst/>
              <a:rect l="l" t="t" r="r" b="b"/>
              <a:pathLst>
                <a:path w="1116324" h="76045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30" name="Diagram 29">
            <a:extLst>
              <a:ext uri="{FF2B5EF4-FFF2-40B4-BE49-F238E27FC236}">
                <a16:creationId xmlns:a16="http://schemas.microsoft.com/office/drawing/2014/main" id="{8873ED53-CE2C-C55A-CF9E-92218CDA58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7547989"/>
              </p:ext>
            </p:extLst>
          </p:nvPr>
        </p:nvGraphicFramePr>
        <p:xfrm>
          <a:off x="6692318" y="1790700"/>
          <a:ext cx="11440865" cy="7543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33" name="Group 10">
            <a:extLst>
              <a:ext uri="{FF2B5EF4-FFF2-40B4-BE49-F238E27FC236}">
                <a16:creationId xmlns:a16="http://schemas.microsoft.com/office/drawing/2014/main" id="{D81E79CE-756E-B81A-D3CB-49CA0FA8CBC9}"/>
              </a:ext>
            </a:extLst>
          </p:cNvPr>
          <p:cNvGrpSpPr/>
          <p:nvPr/>
        </p:nvGrpSpPr>
        <p:grpSpPr>
          <a:xfrm rot="10800000">
            <a:off x="-1" y="3609262"/>
            <a:ext cx="18288000" cy="9774076"/>
            <a:chOff x="0" y="-38100"/>
            <a:chExt cx="1116325" cy="122886"/>
          </a:xfrm>
        </p:grpSpPr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4C9BB7FB-3A77-FAB4-8B2D-71877943DC7C}"/>
                </a:ext>
              </a:extLst>
            </p:cNvPr>
            <p:cNvSpPr/>
            <p:nvPr/>
          </p:nvSpPr>
          <p:spPr>
            <a:xfrm>
              <a:off x="0" y="0"/>
              <a:ext cx="1116324" cy="84786"/>
            </a:xfrm>
            <a:custGeom>
              <a:avLst/>
              <a:gdLst/>
              <a:ahLst/>
              <a:cxnLst/>
              <a:rect l="l" t="t" r="r" b="b"/>
              <a:pathLst>
                <a:path w="1116324" h="76045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12">
              <a:extLst>
                <a:ext uri="{FF2B5EF4-FFF2-40B4-BE49-F238E27FC236}">
                  <a16:creationId xmlns:a16="http://schemas.microsoft.com/office/drawing/2014/main" id="{779ACE64-7E76-9C46-1666-708D2269D716}"/>
                </a:ext>
              </a:extLst>
            </p:cNvPr>
            <p:cNvSpPr txBox="1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37" name="Diagram 36">
            <a:extLst>
              <a:ext uri="{FF2B5EF4-FFF2-40B4-BE49-F238E27FC236}">
                <a16:creationId xmlns:a16="http://schemas.microsoft.com/office/drawing/2014/main" id="{297A3745-E88E-05AF-34F3-F1597E96B2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1971302"/>
              </p:ext>
            </p:extLst>
          </p:nvPr>
        </p:nvGraphicFramePr>
        <p:xfrm>
          <a:off x="359429" y="2384825"/>
          <a:ext cx="17318971" cy="73546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Graphic spid="37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/>
          <p:cNvSpPr/>
          <p:nvPr/>
        </p:nvSpPr>
        <p:spPr>
          <a:xfrm>
            <a:off x="12644653" y="2743686"/>
            <a:ext cx="208105" cy="297293"/>
          </a:xfrm>
          <a:custGeom>
            <a:avLst/>
            <a:gdLst/>
            <a:ahLst/>
            <a:cxnLst/>
            <a:rect l="l" t="t" r="r" b="b"/>
            <a:pathLst>
              <a:path w="208105" h="297293">
                <a:moveTo>
                  <a:pt x="0" y="0"/>
                </a:moveTo>
                <a:lnTo>
                  <a:pt x="208105" y="0"/>
                </a:lnTo>
                <a:lnTo>
                  <a:pt x="208105" y="297294"/>
                </a:lnTo>
                <a:lnTo>
                  <a:pt x="0" y="2972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AutoShape 13"/>
          <p:cNvSpPr/>
          <p:nvPr/>
        </p:nvSpPr>
        <p:spPr>
          <a:xfrm>
            <a:off x="1028700" y="601417"/>
            <a:ext cx="16230600" cy="0"/>
          </a:xfrm>
          <a:prstGeom prst="line">
            <a:avLst/>
          </a:prstGeom>
          <a:ln w="1905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14" name="Group 14"/>
          <p:cNvGrpSpPr/>
          <p:nvPr/>
        </p:nvGrpSpPr>
        <p:grpSpPr>
          <a:xfrm>
            <a:off x="-18198" y="0"/>
            <a:ext cx="18306198" cy="10287000"/>
            <a:chOff x="0" y="0"/>
            <a:chExt cx="1936506" cy="270933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36506" cy="2709333"/>
            </a:xfrm>
            <a:custGeom>
              <a:avLst/>
              <a:gdLst/>
              <a:ahLst/>
              <a:cxnLst/>
              <a:rect l="l" t="t" r="r" b="b"/>
              <a:pathLst>
                <a:path w="1936506" h="2709333">
                  <a:moveTo>
                    <a:pt x="0" y="0"/>
                  </a:moveTo>
                  <a:lnTo>
                    <a:pt x="1936506" y="0"/>
                  </a:lnTo>
                  <a:lnTo>
                    <a:pt x="193650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71C4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936506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206202" y="6149384"/>
            <a:ext cx="6267753" cy="5093974"/>
          </a:xfrm>
          <a:custGeom>
            <a:avLst/>
            <a:gdLst/>
            <a:ahLst/>
            <a:cxnLst/>
            <a:rect l="l" t="t" r="r" b="b"/>
            <a:pathLst>
              <a:path w="6267753" h="5093974">
                <a:moveTo>
                  <a:pt x="0" y="0"/>
                </a:moveTo>
                <a:lnTo>
                  <a:pt x="6267753" y="0"/>
                </a:lnTo>
                <a:lnTo>
                  <a:pt x="6267753" y="5093973"/>
                </a:lnTo>
                <a:lnTo>
                  <a:pt x="0" y="50939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8"/>
          <p:cNvSpPr txBox="1"/>
          <p:nvPr/>
        </p:nvSpPr>
        <p:spPr>
          <a:xfrm>
            <a:off x="498574" y="659675"/>
            <a:ext cx="5179295" cy="171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5599" dirty="0">
                <a:solidFill>
                  <a:srgbClr val="FFFFFF"/>
                </a:solidFill>
                <a:latin typeface="Poppins Bold"/>
              </a:rPr>
              <a:t>Cart Management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-18198" y="2991573"/>
            <a:ext cx="6212838" cy="288733"/>
            <a:chOff x="0" y="0"/>
            <a:chExt cx="1636303" cy="7604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636303" cy="76045"/>
            </a:xfrm>
            <a:custGeom>
              <a:avLst/>
              <a:gdLst/>
              <a:ahLst/>
              <a:cxnLst/>
              <a:rect l="l" t="t" r="r" b="b"/>
              <a:pathLst>
                <a:path w="1636303" h="76045">
                  <a:moveTo>
                    <a:pt x="0" y="0"/>
                  </a:moveTo>
                  <a:lnTo>
                    <a:pt x="1636303" y="0"/>
                  </a:lnTo>
                  <a:lnTo>
                    <a:pt x="1636303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636303" cy="1141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90C70F1-6D50-A2C8-BD37-38E9246C023A}"/>
              </a:ext>
            </a:extLst>
          </p:cNvPr>
          <p:cNvSpPr txBox="1"/>
          <p:nvPr/>
        </p:nvSpPr>
        <p:spPr>
          <a:xfrm>
            <a:off x="1016190" y="3840112"/>
            <a:ext cx="41529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Poppins Bold" panose="00000800000000000000" charset="0"/>
                <a:cs typeface="Poppins Bold" panose="00000800000000000000" charset="0"/>
              </a:rPr>
              <a:t>Cart Functionality</a:t>
            </a:r>
          </a:p>
          <a:p>
            <a:endParaRPr lang="en-US" sz="2800" dirty="0">
              <a:solidFill>
                <a:schemeClr val="bg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Displays total order amount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Option to confirm or cancel the order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Option to reorder or exit</a:t>
            </a:r>
          </a:p>
        </p:txBody>
      </p:sp>
      <p:grpSp>
        <p:nvGrpSpPr>
          <p:cNvPr id="30" name="Group 19">
            <a:extLst>
              <a:ext uri="{FF2B5EF4-FFF2-40B4-BE49-F238E27FC236}">
                <a16:creationId xmlns:a16="http://schemas.microsoft.com/office/drawing/2014/main" id="{BEA18D08-4903-6036-AB80-173A7F2452B2}"/>
              </a:ext>
            </a:extLst>
          </p:cNvPr>
          <p:cNvGrpSpPr/>
          <p:nvPr/>
        </p:nvGrpSpPr>
        <p:grpSpPr>
          <a:xfrm>
            <a:off x="8826399" y="2743686"/>
            <a:ext cx="6533926" cy="5040262"/>
            <a:chOff x="0" y="-1194115"/>
            <a:chExt cx="1636303" cy="1414875"/>
          </a:xfrm>
        </p:grpSpPr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CA4C65EA-F134-D694-9D2A-6174152A9186}"/>
                </a:ext>
              </a:extLst>
            </p:cNvPr>
            <p:cNvSpPr/>
            <p:nvPr/>
          </p:nvSpPr>
          <p:spPr>
            <a:xfrm>
              <a:off x="0" y="-1194115"/>
              <a:ext cx="1636303" cy="1414875"/>
            </a:xfrm>
            <a:custGeom>
              <a:avLst/>
              <a:gdLst/>
              <a:ahLst/>
              <a:cxnLst/>
              <a:rect l="l" t="t" r="r" b="b"/>
              <a:pathLst>
                <a:path w="1636303" h="76045">
                  <a:moveTo>
                    <a:pt x="0" y="0"/>
                  </a:moveTo>
                  <a:lnTo>
                    <a:pt x="1636303" y="0"/>
                  </a:lnTo>
                  <a:lnTo>
                    <a:pt x="1636303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rgbClr val="3DCAB1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21">
              <a:extLst>
                <a:ext uri="{FF2B5EF4-FFF2-40B4-BE49-F238E27FC236}">
                  <a16:creationId xmlns:a16="http://schemas.microsoft.com/office/drawing/2014/main" id="{529B0EDD-F27B-6B4C-25BC-32BEA003F68D}"/>
                </a:ext>
              </a:extLst>
            </p:cNvPr>
            <p:cNvSpPr txBox="1"/>
            <p:nvPr/>
          </p:nvSpPr>
          <p:spPr>
            <a:xfrm>
              <a:off x="0" y="-38100"/>
              <a:ext cx="1636303" cy="1141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F9499FA-0E85-235A-1466-0BF749EF7294}"/>
              </a:ext>
            </a:extLst>
          </p:cNvPr>
          <p:cNvSpPr txBox="1"/>
          <p:nvPr/>
        </p:nvSpPr>
        <p:spPr>
          <a:xfrm>
            <a:off x="9012012" y="3840112"/>
            <a:ext cx="621283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********************Cart******************</a:t>
            </a: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Your Total Order Amount is: 360</a:t>
            </a: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Do You wish to order?</a:t>
            </a: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Choose 1. Yes 2. No: 2</a:t>
            </a: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Thank for ordering! Your order is confirmed Your Food is on the way. Process returned 1 (0x1) execution time : 304.350 s</a:t>
            </a: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Press any key to continue. </a:t>
            </a:r>
          </a:p>
        </p:txBody>
      </p:sp>
      <p:sp>
        <p:nvSpPr>
          <p:cNvPr id="36" name="TextBox 21">
            <a:extLst>
              <a:ext uri="{FF2B5EF4-FFF2-40B4-BE49-F238E27FC236}">
                <a16:creationId xmlns:a16="http://schemas.microsoft.com/office/drawing/2014/main" id="{50FD7D9E-8910-7306-4C21-4E02F26141C0}"/>
              </a:ext>
            </a:extLst>
          </p:cNvPr>
          <p:cNvSpPr txBox="1"/>
          <p:nvPr/>
        </p:nvSpPr>
        <p:spPr>
          <a:xfrm>
            <a:off x="4834674" y="-647700"/>
            <a:ext cx="6533926" cy="154409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F68BBAD-39C2-3ED9-14B8-0077C7776E93}"/>
              </a:ext>
            </a:extLst>
          </p:cNvPr>
          <p:cNvSpPr txBox="1"/>
          <p:nvPr/>
        </p:nvSpPr>
        <p:spPr>
          <a:xfrm>
            <a:off x="9121986" y="7809344"/>
            <a:ext cx="5934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Picture of Cart functionality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9" grpId="0"/>
      <p:bldP spid="33" grpId="0"/>
      <p:bldP spid="3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215070"/>
            <a:ext cx="18288000" cy="3073179"/>
            <a:chOff x="0" y="0"/>
            <a:chExt cx="4816593" cy="8093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809397"/>
            </a:xfrm>
            <a:custGeom>
              <a:avLst/>
              <a:gdLst/>
              <a:ahLst/>
              <a:cxnLst/>
              <a:rect l="l" t="t" r="r" b="b"/>
              <a:pathLst>
                <a:path w="4816592" h="809397">
                  <a:moveTo>
                    <a:pt x="0" y="0"/>
                  </a:moveTo>
                  <a:lnTo>
                    <a:pt x="4816592" y="0"/>
                  </a:lnTo>
                  <a:lnTo>
                    <a:pt x="4816592" y="809397"/>
                  </a:lnTo>
                  <a:lnTo>
                    <a:pt x="0" y="809397"/>
                  </a:lnTo>
                  <a:close/>
                </a:path>
              </a:pathLst>
            </a:custGeom>
            <a:solidFill>
              <a:srgbClr val="071C4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8474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4364" y="7892449"/>
            <a:ext cx="8437473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5599" dirty="0">
                <a:solidFill>
                  <a:srgbClr val="FFFFFF"/>
                </a:solidFill>
                <a:latin typeface="Poppins Bold"/>
              </a:rPr>
              <a:t>Live </a:t>
            </a:r>
          </a:p>
          <a:p>
            <a:pPr algn="l">
              <a:lnSpc>
                <a:spcPts val="6719"/>
              </a:lnSpc>
            </a:pPr>
            <a:r>
              <a:rPr lang="en-US" sz="5599" dirty="0">
                <a:solidFill>
                  <a:srgbClr val="FFFFFF"/>
                </a:solidFill>
                <a:latin typeface="Poppins Bold"/>
              </a:rPr>
              <a:t>Demonstration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9999516"/>
            <a:ext cx="6212838" cy="288733"/>
            <a:chOff x="0" y="0"/>
            <a:chExt cx="1636303" cy="7604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36303" cy="76045"/>
            </a:xfrm>
            <a:custGeom>
              <a:avLst/>
              <a:gdLst/>
              <a:ahLst/>
              <a:cxnLst/>
              <a:rect l="l" t="t" r="r" b="b"/>
              <a:pathLst>
                <a:path w="1636303" h="76045">
                  <a:moveTo>
                    <a:pt x="0" y="0"/>
                  </a:moveTo>
                  <a:lnTo>
                    <a:pt x="1636303" y="0"/>
                  </a:lnTo>
                  <a:lnTo>
                    <a:pt x="1636303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636303" cy="1141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4097401" y="2952847"/>
            <a:ext cx="3205877" cy="1151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 dirty="0">
                <a:solidFill>
                  <a:srgbClr val="FFFFFF"/>
                </a:solidFill>
                <a:latin typeface="Poppins Bold"/>
              </a:rPr>
              <a:t>500K+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648817" y="4223559"/>
            <a:ext cx="210304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EEF2F5"/>
                </a:solidFill>
                <a:latin typeface="Poppins"/>
              </a:rPr>
              <a:t>Active Users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221104" y="3377207"/>
            <a:ext cx="3205877" cy="1010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5600">
                <a:solidFill>
                  <a:srgbClr val="FFFFFF"/>
                </a:solidFill>
                <a:latin typeface="Poppins Bold"/>
              </a:rPr>
              <a:t>350K+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292349" y="3884468"/>
            <a:ext cx="2174555" cy="86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FFFFFF"/>
                </a:solidFill>
                <a:latin typeface="Poppins Bold"/>
              </a:rPr>
              <a:t>150K+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249182" y="4870802"/>
            <a:ext cx="210304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 dirty="0">
                <a:solidFill>
                  <a:srgbClr val="EEF2F5"/>
                </a:solidFill>
                <a:latin typeface="Poppins"/>
              </a:rPr>
              <a:t>Pro Plan</a:t>
            </a:r>
          </a:p>
        </p:txBody>
      </p:sp>
      <p:sp>
        <p:nvSpPr>
          <p:cNvPr id="33" name="TextBox 8">
            <a:extLst>
              <a:ext uri="{FF2B5EF4-FFF2-40B4-BE49-F238E27FC236}">
                <a16:creationId xmlns:a16="http://schemas.microsoft.com/office/drawing/2014/main" id="{18132B47-5D05-8E0E-D425-E83D862C8317}"/>
              </a:ext>
            </a:extLst>
          </p:cNvPr>
          <p:cNvSpPr txBox="1"/>
          <p:nvPr/>
        </p:nvSpPr>
        <p:spPr>
          <a:xfrm rot="5400000">
            <a:off x="2977659" y="-2972318"/>
            <a:ext cx="7215069" cy="1315970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pSp>
        <p:nvGrpSpPr>
          <p:cNvPr id="37" name="Group 2">
            <a:extLst>
              <a:ext uri="{FF2B5EF4-FFF2-40B4-BE49-F238E27FC236}">
                <a16:creationId xmlns:a16="http://schemas.microsoft.com/office/drawing/2014/main" id="{8BBB4808-3CF8-9965-661E-87A1F3A3653B}"/>
              </a:ext>
            </a:extLst>
          </p:cNvPr>
          <p:cNvGrpSpPr/>
          <p:nvPr/>
        </p:nvGrpSpPr>
        <p:grpSpPr>
          <a:xfrm rot="5400000">
            <a:off x="9466270" y="-1606659"/>
            <a:ext cx="8499459" cy="9143999"/>
            <a:chOff x="0" y="-67679"/>
            <a:chExt cx="4816593" cy="877076"/>
          </a:xfrm>
        </p:grpSpPr>
        <p:sp>
          <p:nvSpPr>
            <p:cNvPr id="38" name="Freeform 3">
              <a:extLst>
                <a:ext uri="{FF2B5EF4-FFF2-40B4-BE49-F238E27FC236}">
                  <a16:creationId xmlns:a16="http://schemas.microsoft.com/office/drawing/2014/main" id="{ACCBB6AA-3BA0-832E-6406-EA2D0E10BC0C}"/>
                </a:ext>
              </a:extLst>
            </p:cNvPr>
            <p:cNvSpPr/>
            <p:nvPr/>
          </p:nvSpPr>
          <p:spPr>
            <a:xfrm>
              <a:off x="727856" y="-67679"/>
              <a:ext cx="4088736" cy="874930"/>
            </a:xfrm>
            <a:custGeom>
              <a:avLst/>
              <a:gdLst/>
              <a:ahLst/>
              <a:cxnLst/>
              <a:rect l="l" t="t" r="r" b="b"/>
              <a:pathLst>
                <a:path w="4816592" h="809397">
                  <a:moveTo>
                    <a:pt x="0" y="0"/>
                  </a:moveTo>
                  <a:lnTo>
                    <a:pt x="4816592" y="0"/>
                  </a:lnTo>
                  <a:lnTo>
                    <a:pt x="4816592" y="809397"/>
                  </a:lnTo>
                  <a:lnTo>
                    <a:pt x="0" y="809397"/>
                  </a:lnTo>
                  <a:close/>
                </a:path>
              </a:pathLst>
            </a:custGeom>
            <a:solidFill>
              <a:srgbClr val="071C42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9" name="TextBox 4">
              <a:extLst>
                <a:ext uri="{FF2B5EF4-FFF2-40B4-BE49-F238E27FC236}">
                  <a16:creationId xmlns:a16="http://schemas.microsoft.com/office/drawing/2014/main" id="{B1E147D1-46AB-D680-A7B0-87EE8D5C862F}"/>
                </a:ext>
              </a:extLst>
            </p:cNvPr>
            <p:cNvSpPr txBox="1"/>
            <p:nvPr/>
          </p:nvSpPr>
          <p:spPr>
            <a:xfrm>
              <a:off x="0" y="-38100"/>
              <a:ext cx="4816593" cy="8474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42" name="Diagram 41">
            <a:extLst>
              <a:ext uri="{FF2B5EF4-FFF2-40B4-BE49-F238E27FC236}">
                <a16:creationId xmlns:a16="http://schemas.microsoft.com/office/drawing/2014/main" id="{1B6B1ADD-B0B1-CB73-F71D-7CA5A048AB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2742189"/>
              </p:ext>
            </p:extLst>
          </p:nvPr>
        </p:nvGraphicFramePr>
        <p:xfrm>
          <a:off x="-267402" y="639357"/>
          <a:ext cx="9161007" cy="5990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9961CA2A-BAB4-C18F-DAD0-25C604EDFFC0}"/>
              </a:ext>
            </a:extLst>
          </p:cNvPr>
          <p:cNvSpPr txBox="1"/>
          <p:nvPr/>
        </p:nvSpPr>
        <p:spPr>
          <a:xfrm>
            <a:off x="11722744" y="1581948"/>
            <a:ext cx="40088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3DCAB1"/>
                </a:solidFill>
                <a:latin typeface="Poppins Bold" panose="00000800000000000000" charset="0"/>
                <a:cs typeface="Poppins Bold" panose="00000800000000000000" charset="0"/>
              </a:rPr>
              <a:t>Source</a:t>
            </a:r>
            <a:r>
              <a:rPr lang="en-US" sz="4000" dirty="0">
                <a:solidFill>
                  <a:srgbClr val="3DCAB1"/>
                </a:solidFill>
                <a:latin typeface="Poppins Bold" panose="00000800000000000000" charset="0"/>
                <a:cs typeface="Poppins Bold" panose="00000800000000000000" charset="0"/>
              </a:rPr>
              <a:t> Code</a:t>
            </a:r>
          </a:p>
        </p:txBody>
      </p:sp>
      <p:pic>
        <p:nvPicPr>
          <p:cNvPr id="47" name="Graphic 46" descr="Qr Code with solid fill">
            <a:hlinkClick r:id="rId7"/>
            <a:extLst>
              <a:ext uri="{FF2B5EF4-FFF2-40B4-BE49-F238E27FC236}">
                <a16:creationId xmlns:a16="http://schemas.microsoft.com/office/drawing/2014/main" id="{B50B8495-A698-F258-28B8-A925696C36D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765713" y="2989939"/>
            <a:ext cx="1923125" cy="1923125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5EBEF82F-F33D-F6A4-3728-EB20DAC51037}"/>
              </a:ext>
            </a:extLst>
          </p:cNvPr>
          <p:cNvSpPr txBox="1"/>
          <p:nvPr/>
        </p:nvSpPr>
        <p:spPr>
          <a:xfrm>
            <a:off x="12269876" y="2224324"/>
            <a:ext cx="2914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Please click on the  icon</a:t>
            </a:r>
          </a:p>
        </p:txBody>
      </p:sp>
      <p:sp>
        <p:nvSpPr>
          <p:cNvPr id="25" name="Freeform 25"/>
          <p:cNvSpPr/>
          <p:nvPr/>
        </p:nvSpPr>
        <p:spPr>
          <a:xfrm>
            <a:off x="10292413" y="6180992"/>
            <a:ext cx="9005307" cy="6565688"/>
          </a:xfrm>
          <a:custGeom>
            <a:avLst/>
            <a:gdLst/>
            <a:ahLst/>
            <a:cxnLst/>
            <a:rect l="l" t="t" r="r" b="b"/>
            <a:pathLst>
              <a:path w="9005307" h="6565688">
                <a:moveTo>
                  <a:pt x="0" y="0"/>
                </a:moveTo>
                <a:lnTo>
                  <a:pt x="9005307" y="0"/>
                </a:lnTo>
                <a:lnTo>
                  <a:pt x="9005307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355CCE2D-0624-49B6-806D-9D9434EBFA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2">
                                            <p:graphicEl>
                                              <a:dgm id="{355CCE2D-0624-49B6-806D-9D9434EBFA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2">
                                            <p:graphicEl>
                                              <a:dgm id="{355CCE2D-0624-49B6-806D-9D9434EBFA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2">
                                            <p:graphicEl>
                                              <a:dgm id="{355CCE2D-0624-49B6-806D-9D9434EBFA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F1C5F2F8-69D5-4A79-91EF-F4A49EECFB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>
                                            <p:graphicEl>
                                              <a:dgm id="{F1C5F2F8-69D5-4A79-91EF-F4A49EECFB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>
                                            <p:graphicEl>
                                              <a:dgm id="{F1C5F2F8-69D5-4A79-91EF-F4A49EECFB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>
                                            <p:graphicEl>
                                              <a:dgm id="{F1C5F2F8-69D5-4A79-91EF-F4A49EECFB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4BF6C2BF-49C5-4D23-9191-C3E47C53DE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2">
                                            <p:graphicEl>
                                              <a:dgm id="{4BF6C2BF-49C5-4D23-9191-C3E47C53DE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>
                                            <p:graphicEl>
                                              <a:dgm id="{4BF6C2BF-49C5-4D23-9191-C3E47C53DE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>
                                            <p:graphicEl>
                                              <a:dgm id="{4BF6C2BF-49C5-4D23-9191-C3E47C53DE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C0FA8CCA-B5CF-4195-94C5-5159F598E4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>
                                            <p:graphicEl>
                                              <a:dgm id="{C0FA8CCA-B5CF-4195-94C5-5159F598E4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>
                                            <p:graphicEl>
                                              <a:dgm id="{C0FA8CCA-B5CF-4195-94C5-5159F598E4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>
                                            <p:graphicEl>
                                              <a:dgm id="{C0FA8CCA-B5CF-4195-94C5-5159F598E4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E4C3DFB9-9546-4DA7-A3AE-19383B8070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2">
                                            <p:graphicEl>
                                              <a:dgm id="{E4C3DFB9-9546-4DA7-A3AE-19383B80708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2">
                                            <p:graphicEl>
                                              <a:dgm id="{E4C3DFB9-9546-4DA7-A3AE-19383B8070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2">
                                            <p:graphicEl>
                                              <a:dgm id="{E4C3DFB9-9546-4DA7-A3AE-19383B8070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A227EC5C-E9CE-4CCC-A4E0-DA53461321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2">
                                            <p:graphicEl>
                                              <a:dgm id="{A227EC5C-E9CE-4CCC-A4E0-DA534613212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2">
                                            <p:graphicEl>
                                              <a:dgm id="{A227EC5C-E9CE-4CCC-A4E0-DA53461321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>
                                            <p:graphicEl>
                                              <a:dgm id="{A227EC5C-E9CE-4CCC-A4E0-DA53461321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A6CFAC22-3E72-4864-AE4F-0A591C9E77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2">
                                            <p:graphicEl>
                                              <a:dgm id="{A6CFAC22-3E72-4864-AE4F-0A591C9E77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2">
                                            <p:graphicEl>
                                              <a:dgm id="{A6CFAC22-3E72-4864-AE4F-0A591C9E77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2">
                                            <p:graphicEl>
                                              <a:dgm id="{A6CFAC22-3E72-4864-AE4F-0A591C9E77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3A399EBF-D7F6-4812-9849-D777400B91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2">
                                            <p:graphicEl>
                                              <a:dgm id="{3A399EBF-D7F6-4812-9849-D777400B911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2">
                                            <p:graphicEl>
                                              <a:dgm id="{3A399EBF-D7F6-4812-9849-D777400B91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2">
                                            <p:graphicEl>
                                              <a:dgm id="{3A399EBF-D7F6-4812-9849-D777400B91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7F23E58C-D981-4908-B96D-88657E27C3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2">
                                            <p:graphicEl>
                                              <a:dgm id="{7F23E58C-D981-4908-B96D-88657E27C3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2">
                                            <p:graphicEl>
                                              <a:dgm id="{7F23E58C-D981-4908-B96D-88657E27C3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2">
                                            <p:graphicEl>
                                              <a:dgm id="{7F23E58C-D981-4908-B96D-88657E27C3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85C52430-A961-4AEC-B1C5-9E52C4122A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2">
                                            <p:graphicEl>
                                              <a:dgm id="{85C52430-A961-4AEC-B1C5-9E52C4122A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2">
                                            <p:graphicEl>
                                              <a:dgm id="{85C52430-A961-4AEC-B1C5-9E52C4122A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2">
                                            <p:graphicEl>
                                              <a:dgm id="{85C52430-A961-4AEC-B1C5-9E52C4122A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B9AA4C51-04AE-4678-8DE9-048EBFAC94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2">
                                            <p:graphicEl>
                                              <a:dgm id="{B9AA4C51-04AE-4678-8DE9-048EBFAC94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2">
                                            <p:graphicEl>
                                              <a:dgm id="{B9AA4C51-04AE-4678-8DE9-048EBFAC94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2">
                                            <p:graphicEl>
                                              <a:dgm id="{B9AA4C51-04AE-4678-8DE9-048EBFAC94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20B0CD4E-AC8E-4F63-B80E-2C80077275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2">
                                            <p:graphicEl>
                                              <a:dgm id="{20B0CD4E-AC8E-4F63-B80E-2C800772752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2">
                                            <p:graphicEl>
                                              <a:dgm id="{20B0CD4E-AC8E-4F63-B80E-2C80077275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2">
                                            <p:graphicEl>
                                              <a:dgm id="{20B0CD4E-AC8E-4F63-B80E-2C80077275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graphicEl>
                                              <a:dgm id="{CD1844E3-11D8-4A01-9B80-9888FAA00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2">
                                            <p:graphicEl>
                                              <a:dgm id="{CD1844E3-11D8-4A01-9B80-9888FAA008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2">
                                            <p:graphicEl>
                                              <a:dgm id="{CD1844E3-11D8-4A01-9B80-9888FAA00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2">
                                            <p:graphicEl>
                                              <a:dgm id="{CD1844E3-11D8-4A01-9B80-9888FAA00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2" grpId="0">
        <p:bldSub>
          <a:bldDgm bld="lvlAtOnce"/>
        </p:bldSub>
      </p:bldGraphic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154584" y="0"/>
            <a:ext cx="11133416" cy="3429000"/>
            <a:chOff x="0" y="0"/>
            <a:chExt cx="2639032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39032" cy="812800"/>
            </a:xfrm>
            <a:custGeom>
              <a:avLst/>
              <a:gdLst/>
              <a:ahLst/>
              <a:cxnLst/>
              <a:rect l="l" t="t" r="r" b="b"/>
              <a:pathLst>
                <a:path w="2639032" h="812800">
                  <a:moveTo>
                    <a:pt x="0" y="0"/>
                  </a:moveTo>
                  <a:lnTo>
                    <a:pt x="2639032" y="0"/>
                  </a:lnTo>
                  <a:lnTo>
                    <a:pt x="263903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71C4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639032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437354" y="3429000"/>
            <a:ext cx="9850646" cy="3429000"/>
            <a:chOff x="0" y="0"/>
            <a:chExt cx="2334968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34968" cy="812800"/>
            </a:xfrm>
            <a:custGeom>
              <a:avLst/>
              <a:gdLst/>
              <a:ahLst/>
              <a:cxnLst/>
              <a:rect l="l" t="t" r="r" b="b"/>
              <a:pathLst>
                <a:path w="2334968" h="812800">
                  <a:moveTo>
                    <a:pt x="0" y="0"/>
                  </a:moveTo>
                  <a:lnTo>
                    <a:pt x="2334968" y="0"/>
                  </a:lnTo>
                  <a:lnTo>
                    <a:pt x="233496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DCAB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334968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4636" y="6858000"/>
            <a:ext cx="8363364" cy="3429000"/>
            <a:chOff x="0" y="0"/>
            <a:chExt cx="1982427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82427" cy="812800"/>
            </a:xfrm>
            <a:custGeom>
              <a:avLst/>
              <a:gdLst/>
              <a:ahLst/>
              <a:cxnLst/>
              <a:rect l="l" t="t" r="r" b="b"/>
              <a:pathLst>
                <a:path w="1982427" h="812800">
                  <a:moveTo>
                    <a:pt x="0" y="0"/>
                  </a:moveTo>
                  <a:lnTo>
                    <a:pt x="1982427" y="0"/>
                  </a:lnTo>
                  <a:lnTo>
                    <a:pt x="198242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71C4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982427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437354" y="476276"/>
            <a:ext cx="5969920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 dirty="0">
                <a:solidFill>
                  <a:srgbClr val="FFFFFF"/>
                </a:solidFill>
                <a:latin typeface="Poppins Bold"/>
              </a:rPr>
              <a:t>Enhancement 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437354" y="1082014"/>
            <a:ext cx="8174246" cy="10856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sz="1800" dirty="0">
                <a:solidFill>
                  <a:srgbClr val="EEF2F5"/>
                </a:solidFill>
                <a:latin typeface="Poppins"/>
              </a:rPr>
              <a:t>Adding a database for persistent storage</a:t>
            </a:r>
            <a:r>
              <a:rPr lang="en-US" dirty="0">
                <a:solidFill>
                  <a:srgbClr val="EEF2F5"/>
                </a:solidFill>
                <a:latin typeface="Poppins"/>
              </a:rPr>
              <a:t> that  allows user to view the order history and reorder past items easily. Later adding </a:t>
            </a:r>
            <a:r>
              <a:rPr lang="en-US" dirty="0">
                <a:solidFill>
                  <a:schemeClr val="bg1"/>
                </a:solidFill>
                <a:latin typeface="Montserrat Light" panose="00000400000000000000" pitchFamily="2" charset="0"/>
                <a:ea typeface="Roboto" panose="02000000000000000000" pitchFamily="2" charset="0"/>
              </a:rPr>
              <a:t>machine learning to optimize the tasks and time</a:t>
            </a:r>
            <a:endParaRPr lang="en-US" sz="1800" dirty="0">
              <a:solidFill>
                <a:srgbClr val="EEF2F5"/>
              </a:solidFill>
              <a:latin typeface="Poppi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924636" y="3905276"/>
            <a:ext cx="5969920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 dirty="0">
                <a:latin typeface="Poppins Bold"/>
              </a:rPr>
              <a:t>Enhancement 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924636" y="4511014"/>
            <a:ext cx="6839364" cy="14592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sz="1800" dirty="0">
                <a:latin typeface="Poppins"/>
              </a:rPr>
              <a:t>Improving user interface for Android, </a:t>
            </a:r>
            <a:r>
              <a:rPr lang="en-US" dirty="0">
                <a:latin typeface="Poppins"/>
              </a:rPr>
              <a:t>W</a:t>
            </a:r>
            <a:r>
              <a:rPr lang="en-US" sz="1800" dirty="0">
                <a:latin typeface="Poppins"/>
              </a:rPr>
              <a:t>indows and Mac system. </a:t>
            </a:r>
            <a:r>
              <a:rPr lang="en-US" dirty="0">
                <a:latin typeface="Poppins"/>
              </a:rPr>
              <a:t>Ensuring the interface is responsive and works well on various devices, including smartphones and tablets.</a:t>
            </a:r>
            <a:endParaRPr lang="en-US" sz="1800" dirty="0">
              <a:latin typeface="Poppins"/>
            </a:endParaRPr>
          </a:p>
          <a:p>
            <a:pPr algn="l">
              <a:lnSpc>
                <a:spcPts val="2880"/>
              </a:lnSpc>
            </a:pPr>
            <a:endParaRPr lang="en-US" sz="1800" dirty="0">
              <a:latin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901735" y="7334276"/>
            <a:ext cx="5969920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 dirty="0">
                <a:solidFill>
                  <a:srgbClr val="FFFFFF"/>
                </a:solidFill>
                <a:latin typeface="Poppins Bold"/>
              </a:rPr>
              <a:t>Enhancement 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901735" y="7940014"/>
            <a:ext cx="6409167" cy="1087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sz="1800" dirty="0">
                <a:solidFill>
                  <a:srgbClr val="EEF2F5"/>
                </a:solidFill>
                <a:latin typeface="Poppins"/>
              </a:rPr>
              <a:t>Integrating payment gateway </a:t>
            </a:r>
            <a:r>
              <a:rPr lang="en-US" dirty="0">
                <a:solidFill>
                  <a:srgbClr val="EEF2F5"/>
                </a:solidFill>
                <a:latin typeface="Poppins"/>
              </a:rPr>
              <a:t>(e.g., Bkash, Nagad, Card, PayPal) to allow users to pay online securely.</a:t>
            </a:r>
            <a:endParaRPr lang="en-US" sz="1800" dirty="0">
              <a:solidFill>
                <a:srgbClr val="EEF2F5"/>
              </a:solidFill>
              <a:latin typeface="Poppins"/>
            </a:endParaRPr>
          </a:p>
          <a:p>
            <a:pPr algn="l">
              <a:lnSpc>
                <a:spcPts val="2880"/>
              </a:lnSpc>
            </a:pPr>
            <a:endParaRPr lang="en-US" sz="1800" dirty="0">
              <a:solidFill>
                <a:srgbClr val="EEF2F5"/>
              </a:solidFill>
              <a:latin typeface="Poppin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25326" y="6475066"/>
            <a:ext cx="5570446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5599" dirty="0">
                <a:solidFill>
                  <a:srgbClr val="101010"/>
                </a:solidFill>
                <a:latin typeface="Poppins Bold"/>
              </a:rPr>
              <a:t>Future Enhancements</a:t>
            </a:r>
          </a:p>
        </p:txBody>
      </p:sp>
      <p:sp>
        <p:nvSpPr>
          <p:cNvPr id="19" name="Freeform 19"/>
          <p:cNvSpPr/>
          <p:nvPr/>
        </p:nvSpPr>
        <p:spPr>
          <a:xfrm flipH="1">
            <a:off x="-2635346" y="-571500"/>
            <a:ext cx="8166327" cy="6636996"/>
          </a:xfrm>
          <a:custGeom>
            <a:avLst/>
            <a:gdLst/>
            <a:ahLst/>
            <a:cxnLst/>
            <a:rect l="l" t="t" r="r" b="b"/>
            <a:pathLst>
              <a:path w="8166327" h="6636996">
                <a:moveTo>
                  <a:pt x="8166327" y="0"/>
                </a:moveTo>
                <a:lnTo>
                  <a:pt x="0" y="0"/>
                </a:lnTo>
                <a:lnTo>
                  <a:pt x="0" y="6636996"/>
                </a:lnTo>
                <a:lnTo>
                  <a:pt x="8166327" y="6636996"/>
                </a:lnTo>
                <a:lnTo>
                  <a:pt x="816632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8">
            <a:extLst>
              <a:ext uri="{FF2B5EF4-FFF2-40B4-BE49-F238E27FC236}">
                <a16:creationId xmlns:a16="http://schemas.microsoft.com/office/drawing/2014/main" id="{791A4758-444B-329E-9B69-23864D60A6E7}"/>
              </a:ext>
            </a:extLst>
          </p:cNvPr>
          <p:cNvGrpSpPr/>
          <p:nvPr/>
        </p:nvGrpSpPr>
        <p:grpSpPr>
          <a:xfrm rot="-5400000">
            <a:off x="-1974906" y="8023361"/>
            <a:ext cx="4238545" cy="288733"/>
            <a:chOff x="0" y="0"/>
            <a:chExt cx="1116325" cy="76045"/>
          </a:xfrm>
        </p:grpSpPr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B91DB321-598D-25DB-E066-7A66229B252A}"/>
                </a:ext>
              </a:extLst>
            </p:cNvPr>
            <p:cNvSpPr/>
            <p:nvPr/>
          </p:nvSpPr>
          <p:spPr>
            <a:xfrm>
              <a:off x="0" y="0"/>
              <a:ext cx="1116324" cy="76045"/>
            </a:xfrm>
            <a:custGeom>
              <a:avLst/>
              <a:gdLst/>
              <a:ahLst/>
              <a:cxnLst/>
              <a:rect l="l" t="t" r="r" b="b"/>
              <a:pathLst>
                <a:path w="1116324" h="76045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10">
              <a:extLst>
                <a:ext uri="{FF2B5EF4-FFF2-40B4-BE49-F238E27FC236}">
                  <a16:creationId xmlns:a16="http://schemas.microsoft.com/office/drawing/2014/main" id="{19389088-A4D6-239F-D75C-F7D14DD5F981}"/>
                </a:ext>
              </a:extLst>
            </p:cNvPr>
            <p:cNvSpPr txBox="1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D3CEED2-2A52-B28D-84EB-673BBC5E44E5}"/>
              </a:ext>
            </a:extLst>
          </p:cNvPr>
          <p:cNvSpPr txBox="1"/>
          <p:nvPr/>
        </p:nvSpPr>
        <p:spPr>
          <a:xfrm>
            <a:off x="8770738" y="3511033"/>
            <a:ext cx="8229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Food Ordering System provides a streamlined and user-friendly interface for ordering food from multiple hotels, with robust user authentication and order management features.</a:t>
            </a:r>
          </a:p>
        </p:txBody>
      </p:sp>
      <p:sp>
        <p:nvSpPr>
          <p:cNvPr id="11" name="Freeform 11"/>
          <p:cNvSpPr/>
          <p:nvPr/>
        </p:nvSpPr>
        <p:spPr>
          <a:xfrm flipV="1">
            <a:off x="-914400" y="8191500"/>
            <a:ext cx="9005307" cy="6565688"/>
          </a:xfrm>
          <a:custGeom>
            <a:avLst/>
            <a:gdLst/>
            <a:ahLst/>
            <a:cxnLst/>
            <a:rect l="l" t="t" r="r" b="b"/>
            <a:pathLst>
              <a:path w="9005307" h="6565688">
                <a:moveTo>
                  <a:pt x="0" y="6565688"/>
                </a:moveTo>
                <a:lnTo>
                  <a:pt x="9005307" y="6565688"/>
                </a:lnTo>
                <a:lnTo>
                  <a:pt x="9005307" y="0"/>
                </a:lnTo>
                <a:lnTo>
                  <a:pt x="0" y="0"/>
                </a:lnTo>
                <a:lnTo>
                  <a:pt x="0" y="656568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6" name="Group 2">
            <a:extLst>
              <a:ext uri="{FF2B5EF4-FFF2-40B4-BE49-F238E27FC236}">
                <a16:creationId xmlns:a16="http://schemas.microsoft.com/office/drawing/2014/main" id="{B2BF957A-570E-414A-CF70-EF00EA149611}"/>
              </a:ext>
            </a:extLst>
          </p:cNvPr>
          <p:cNvGrpSpPr/>
          <p:nvPr/>
        </p:nvGrpSpPr>
        <p:grpSpPr>
          <a:xfrm>
            <a:off x="0" y="0"/>
            <a:ext cx="18288000" cy="4544475"/>
            <a:chOff x="0" y="0"/>
            <a:chExt cx="4816593" cy="1196899"/>
          </a:xfrm>
        </p:grpSpPr>
        <p:sp>
          <p:nvSpPr>
            <p:cNvPr id="17" name="Freeform 3">
              <a:extLst>
                <a:ext uri="{FF2B5EF4-FFF2-40B4-BE49-F238E27FC236}">
                  <a16:creationId xmlns:a16="http://schemas.microsoft.com/office/drawing/2014/main" id="{AC84A2F8-BF53-A509-CCD6-E134B9603DC2}"/>
                </a:ext>
              </a:extLst>
            </p:cNvPr>
            <p:cNvSpPr/>
            <p:nvPr/>
          </p:nvSpPr>
          <p:spPr>
            <a:xfrm>
              <a:off x="0" y="0"/>
              <a:ext cx="4816592" cy="1196899"/>
            </a:xfrm>
            <a:custGeom>
              <a:avLst/>
              <a:gdLst/>
              <a:ahLst/>
              <a:cxnLst/>
              <a:rect l="l" t="t" r="r" b="b"/>
              <a:pathLst>
                <a:path w="4816592" h="1196899">
                  <a:moveTo>
                    <a:pt x="0" y="0"/>
                  </a:moveTo>
                  <a:lnTo>
                    <a:pt x="4816592" y="0"/>
                  </a:lnTo>
                  <a:lnTo>
                    <a:pt x="4816592" y="1196899"/>
                  </a:lnTo>
                  <a:lnTo>
                    <a:pt x="0" y="1196899"/>
                  </a:lnTo>
                  <a:close/>
                </a:path>
              </a:pathLst>
            </a:custGeom>
            <a:solidFill>
              <a:srgbClr val="071C4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4">
              <a:extLst>
                <a:ext uri="{FF2B5EF4-FFF2-40B4-BE49-F238E27FC236}">
                  <a16:creationId xmlns:a16="http://schemas.microsoft.com/office/drawing/2014/main" id="{F3159C68-B2CE-FE8B-DC9F-FC5E25A9D3E4}"/>
                </a:ext>
              </a:extLst>
            </p:cNvPr>
            <p:cNvSpPr txBox="1"/>
            <p:nvPr/>
          </p:nvSpPr>
          <p:spPr>
            <a:xfrm>
              <a:off x="0" y="-38100"/>
              <a:ext cx="4816593" cy="1234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9">
            <a:extLst>
              <a:ext uri="{FF2B5EF4-FFF2-40B4-BE49-F238E27FC236}">
                <a16:creationId xmlns:a16="http://schemas.microsoft.com/office/drawing/2014/main" id="{F5A399F3-AF49-08C2-9486-7B4279E292D9}"/>
              </a:ext>
            </a:extLst>
          </p:cNvPr>
          <p:cNvSpPr/>
          <p:nvPr/>
        </p:nvSpPr>
        <p:spPr>
          <a:xfrm>
            <a:off x="-4" y="4229100"/>
            <a:ext cx="6781804" cy="315375"/>
          </a:xfrm>
          <a:custGeom>
            <a:avLst/>
            <a:gdLst/>
            <a:ahLst/>
            <a:cxnLst/>
            <a:rect l="l" t="t" r="r" b="b"/>
            <a:pathLst>
              <a:path w="1116324" h="76045">
                <a:moveTo>
                  <a:pt x="0" y="0"/>
                </a:moveTo>
                <a:lnTo>
                  <a:pt x="1116324" y="0"/>
                </a:lnTo>
                <a:lnTo>
                  <a:pt x="1116324" y="76045"/>
                </a:lnTo>
                <a:lnTo>
                  <a:pt x="0" y="76045"/>
                </a:lnTo>
                <a:close/>
              </a:path>
            </a:pathLst>
          </a:custGeom>
          <a:solidFill>
            <a:srgbClr val="3DCAB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9013AA-4EB6-D625-4171-D29D6EFA009D}"/>
              </a:ext>
            </a:extLst>
          </p:cNvPr>
          <p:cNvSpPr txBox="1"/>
          <p:nvPr/>
        </p:nvSpPr>
        <p:spPr>
          <a:xfrm>
            <a:off x="2362200" y="2394418"/>
            <a:ext cx="4953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600" dirty="0">
                <a:solidFill>
                  <a:schemeClr val="bg1"/>
                </a:solidFill>
                <a:latin typeface="Poppins Bold" panose="00000800000000000000" charset="0"/>
                <a:cs typeface="Poppins Bold" panose="00000800000000000000" charset="0"/>
              </a:rPr>
              <a:t>Conclusion</a:t>
            </a:r>
            <a:endParaRPr lang="en-US" sz="5600" dirty="0">
              <a:solidFill>
                <a:schemeClr val="bg1"/>
              </a:solidFill>
            </a:endParaRPr>
          </a:p>
        </p:txBody>
      </p:sp>
      <p:sp>
        <p:nvSpPr>
          <p:cNvPr id="29" name="Freeform 11">
            <a:extLst>
              <a:ext uri="{FF2B5EF4-FFF2-40B4-BE49-F238E27FC236}">
                <a16:creationId xmlns:a16="http://schemas.microsoft.com/office/drawing/2014/main" id="{F3FD9B77-0EA1-CFB4-DDF6-02AFAD762B8F}"/>
              </a:ext>
            </a:extLst>
          </p:cNvPr>
          <p:cNvSpPr/>
          <p:nvPr/>
        </p:nvSpPr>
        <p:spPr>
          <a:xfrm flipV="1">
            <a:off x="11271627" y="-1527327"/>
            <a:ext cx="9005307" cy="6565688"/>
          </a:xfrm>
          <a:custGeom>
            <a:avLst/>
            <a:gdLst/>
            <a:ahLst/>
            <a:cxnLst/>
            <a:rect l="l" t="t" r="r" b="b"/>
            <a:pathLst>
              <a:path w="9005307" h="6565688">
                <a:moveTo>
                  <a:pt x="0" y="6565688"/>
                </a:moveTo>
                <a:lnTo>
                  <a:pt x="9005307" y="6565688"/>
                </a:lnTo>
                <a:lnTo>
                  <a:pt x="9005307" y="0"/>
                </a:lnTo>
                <a:lnTo>
                  <a:pt x="0" y="0"/>
                </a:lnTo>
                <a:lnTo>
                  <a:pt x="0" y="656568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F33BC5-E692-0A7F-EE4A-4623243D8855}"/>
              </a:ext>
            </a:extLst>
          </p:cNvPr>
          <p:cNvSpPr txBox="1"/>
          <p:nvPr/>
        </p:nvSpPr>
        <p:spPr>
          <a:xfrm>
            <a:off x="1287662" y="5753330"/>
            <a:ext cx="16154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Poppins" panose="00000500000000000000" pitchFamily="2" charset="0"/>
                <a:cs typeface="Poppins" panose="00000500000000000000" pitchFamily="2" charset="0"/>
              </a:rPr>
              <a:t>This Food Ordering System provides a streamlined and user-friendly interface for ordering food from multiple hotels, with robust user authentication and order management features.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479</Words>
  <Application>Microsoft Office PowerPoint</Application>
  <PresentationFormat>Custom</PresentationFormat>
  <Paragraphs>107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Consolas</vt:lpstr>
      <vt:lpstr>Montserrat Light</vt:lpstr>
      <vt:lpstr>Poppins Bold</vt:lpstr>
      <vt:lpstr>Poppins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Blue and Cyan Modern Technology Pitch Deck Presentation</dc:title>
  <dc:creator>FAHiM Ratul</dc:creator>
  <cp:lastModifiedBy>FAHiM Ratul</cp:lastModifiedBy>
  <cp:revision>4</cp:revision>
  <dcterms:created xsi:type="dcterms:W3CDTF">2006-08-16T00:00:00Z</dcterms:created>
  <dcterms:modified xsi:type="dcterms:W3CDTF">2024-06-28T11:07:51Z</dcterms:modified>
  <dc:identifier>DAGJZUe8IzA</dc:identifier>
</cp:coreProperties>
</file>

<file path=docProps/thumbnail.jpeg>
</file>